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60" r:id="rId4"/>
    <p:sldId id="322" r:id="rId5"/>
    <p:sldId id="323" r:id="rId6"/>
    <p:sldId id="324" r:id="rId7"/>
    <p:sldId id="325" r:id="rId8"/>
    <p:sldId id="265" r:id="rId9"/>
    <p:sldId id="266" r:id="rId10"/>
    <p:sldId id="267" r:id="rId11"/>
    <p:sldId id="326"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p:scale>
          <a:sx n="165" d="100"/>
          <a:sy n="165" d="100"/>
        </p:scale>
        <p:origin x="-24" y="1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9BF2038-B57E-4117-9C2E-9D1811838D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208DF12-9DAE-4F69-9101-5D3DF11BD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1E9304-EC51-425D-9D67-519E81DC5BD0}" type="datetimeFigureOut">
              <a:rPr lang="en-US" smtClean="0"/>
              <a:t>02/12/18</a:t>
            </a:fld>
            <a:endParaRPr lang="en-US"/>
          </a:p>
        </p:txBody>
      </p:sp>
      <p:sp>
        <p:nvSpPr>
          <p:cNvPr id="4" name="Footer Placeholder 3">
            <a:extLst>
              <a:ext uri="{FF2B5EF4-FFF2-40B4-BE49-F238E27FC236}">
                <a16:creationId xmlns:a16="http://schemas.microsoft.com/office/drawing/2014/main" xmlns="" id="{6C0D1C1F-D34C-4A5A-8C9B-EB4574CE69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43D9092-B288-49D2-A7DF-38B6C0AAEE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663CD-E18A-452D-A4BF-09C2D16CAC0A}" type="slidenum">
              <a:rPr lang="en-US" smtClean="0"/>
              <a:t>‹#›</a:t>
            </a:fld>
            <a:endParaRPr lang="en-US"/>
          </a:p>
        </p:txBody>
      </p:sp>
    </p:spTree>
    <p:extLst>
      <p:ext uri="{BB962C8B-B14F-4D97-AF65-F5344CB8AC3E}">
        <p14:creationId xmlns:p14="http://schemas.microsoft.com/office/powerpoint/2010/main" val="31766469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6A7E5-7EB9-4FC5-9E6F-14080C459ED8}"/>
              </a:ext>
            </a:extLst>
          </p:cNvPr>
          <p:cNvSpPr>
            <a:spLocks noGrp="1"/>
          </p:cNvSpPr>
          <p:nvPr>
            <p:ph type="ctrTitle" hasCustomPrompt="1"/>
          </p:nvPr>
        </p:nvSpPr>
        <p:spPr>
          <a:xfrm>
            <a:off x="1524000" y="1409134"/>
            <a:ext cx="9144000" cy="2387600"/>
          </a:xfrm>
        </p:spPr>
        <p:txBody>
          <a:bodyPr anchor="b"/>
          <a:lstStyle>
            <a:lvl1pPr algn="ctr" rtl="1">
              <a:defRPr sz="6000" b="0" i="0" cap="none" spc="0">
                <a:ln w="0"/>
                <a:solidFill>
                  <a:schemeClr val="tx1"/>
                </a:solidFill>
                <a:effectLst>
                  <a:outerShdw blurRad="38100" dist="19050" dir="2700000" algn="tl" rotWithShape="0">
                    <a:schemeClr val="dk1">
                      <a:alpha val="40000"/>
                    </a:schemeClr>
                  </a:outerShdw>
                </a:effectLst>
                <a:latin typeface="+mj-lt"/>
              </a:defRPr>
            </a:lvl1pPr>
          </a:lstStyle>
          <a:p>
            <a:r>
              <a:rPr lang="en-US" dirty="0"/>
              <a:t>TASHAROC</a:t>
            </a:r>
          </a:p>
        </p:txBody>
      </p:sp>
      <p:sp>
        <p:nvSpPr>
          <p:cNvPr id="3" name="Subtitle 2">
            <a:extLst>
              <a:ext uri="{FF2B5EF4-FFF2-40B4-BE49-F238E27FC236}">
                <a16:creationId xmlns:a16="http://schemas.microsoft.com/office/drawing/2014/main" xmlns="" id="{6B8EB727-4C51-4AD4-BA77-831AF5E775FB}"/>
              </a:ext>
            </a:extLst>
          </p:cNvPr>
          <p:cNvSpPr>
            <a:spLocks noGrp="1"/>
          </p:cNvSpPr>
          <p:nvPr>
            <p:ph type="subTitle" idx="1" hasCustomPrompt="1"/>
          </p:nvPr>
        </p:nvSpPr>
        <p:spPr>
          <a:xfrm>
            <a:off x="1524000" y="3877379"/>
            <a:ext cx="9144000" cy="1655762"/>
          </a:xfrm>
        </p:spPr>
        <p:txBody>
          <a:bodyPr/>
          <a:lstStyle>
            <a:lvl1pPr marL="0" indent="0" algn="ctr" rtl="1">
              <a:buNone/>
              <a:defRPr sz="2400" b="0" i="1" cap="none" spc="0">
                <a:ln w="0"/>
                <a:solidFill>
                  <a:schemeClr val="tx1"/>
                </a:solidFill>
                <a:effectLst>
                  <a:outerShdw blurRad="38100" dist="19050" dir="2700000" algn="tl" rotWithShape="0">
                    <a:schemeClr val="dk1">
                      <a:alpha val="40000"/>
                    </a:schemeClr>
                  </a:outerShdw>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For an Open Region </a:t>
            </a:r>
          </a:p>
        </p:txBody>
      </p:sp>
      <p:sp>
        <p:nvSpPr>
          <p:cNvPr id="39" name="Rectangle 38">
            <a:extLst>
              <a:ext uri="{FF2B5EF4-FFF2-40B4-BE49-F238E27FC236}">
                <a16:creationId xmlns:a16="http://schemas.microsoft.com/office/drawing/2014/main" xmlns="" id="{110BF951-24E2-4C4A-8617-79E1743989EB}"/>
              </a:ext>
            </a:extLst>
          </p:cNvPr>
          <p:cNvSpPr/>
          <p:nvPr userDrawn="1"/>
        </p:nvSpPr>
        <p:spPr>
          <a:xfrm>
            <a:off x="389644" y="1305605"/>
            <a:ext cx="11233606" cy="10352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FD5DE438-2123-419F-B93D-0D657D65C545}"/>
              </a:ext>
            </a:extLst>
          </p:cNvPr>
          <p:cNvSpPr/>
          <p:nvPr userDrawn="1"/>
        </p:nvSpPr>
        <p:spPr>
          <a:xfrm>
            <a:off x="996099" y="904973"/>
            <a:ext cx="135117" cy="45781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2D85F874-D339-483E-BF16-07D14D68DA72}"/>
              </a:ext>
            </a:extLst>
          </p:cNvPr>
          <p:cNvSpPr/>
          <p:nvPr userDrawn="1"/>
        </p:nvSpPr>
        <p:spPr>
          <a:xfrm>
            <a:off x="11060784" y="974253"/>
            <a:ext cx="135117" cy="457814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xmlns="" id="{0E737FBB-472D-4162-A96C-11E550B4EB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1170744" y="390581"/>
            <a:ext cx="1798637" cy="850723"/>
          </a:xfrm>
          <a:prstGeom prst="rect">
            <a:avLst/>
          </a:prstGeom>
        </p:spPr>
      </p:pic>
      <p:pic>
        <p:nvPicPr>
          <p:cNvPr id="17" name="Picture 16">
            <a:extLst>
              <a:ext uri="{FF2B5EF4-FFF2-40B4-BE49-F238E27FC236}">
                <a16:creationId xmlns:a16="http://schemas.microsoft.com/office/drawing/2014/main" xmlns="" id="{305A973D-56C6-4F3C-9CD5-92B450314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9" name="image4.png">
            <a:extLst>
              <a:ext uri="{FF2B5EF4-FFF2-40B4-BE49-F238E27FC236}">
                <a16:creationId xmlns:a16="http://schemas.microsoft.com/office/drawing/2014/main" xmlns="" id="{9021FC60-CA5B-449C-AC6B-EC86F7D32E65}"/>
              </a:ext>
            </a:extLst>
          </p:cNvPr>
          <p:cNvPicPr/>
          <p:nvPr userDrawn="1"/>
        </p:nvPicPr>
        <p:blipFill>
          <a:blip r:embed="rId4"/>
          <a:srcRect/>
          <a:stretch>
            <a:fillRect/>
          </a:stretch>
        </p:blipFill>
        <p:spPr>
          <a:xfrm>
            <a:off x="7274132" y="6188634"/>
            <a:ext cx="1236569" cy="501648"/>
          </a:xfrm>
          <a:prstGeom prst="rect">
            <a:avLst/>
          </a:prstGeom>
          <a:ln/>
        </p:spPr>
      </p:pic>
      <p:pic>
        <p:nvPicPr>
          <p:cNvPr id="20" name="Picture 19">
            <a:extLst>
              <a:ext uri="{FF2B5EF4-FFF2-40B4-BE49-F238E27FC236}">
                <a16:creationId xmlns:a16="http://schemas.microsoft.com/office/drawing/2014/main" xmlns="" id="{B97CF703-781E-4385-98EC-EB5E14B8E52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29"/>
            <a:ext cx="907655" cy="633763"/>
          </a:xfrm>
          <a:prstGeom prst="rect">
            <a:avLst/>
          </a:prstGeom>
        </p:spPr>
      </p:pic>
      <p:pic>
        <p:nvPicPr>
          <p:cNvPr id="21" name="Picture 20">
            <a:extLst>
              <a:ext uri="{FF2B5EF4-FFF2-40B4-BE49-F238E27FC236}">
                <a16:creationId xmlns:a16="http://schemas.microsoft.com/office/drawing/2014/main" xmlns="" id="{626A3761-6344-444A-A87F-CA07B80CADD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95024"/>
            <a:ext cx="1444082" cy="526572"/>
          </a:xfrm>
          <a:prstGeom prst="rect">
            <a:avLst/>
          </a:prstGeom>
        </p:spPr>
      </p:pic>
      <p:pic>
        <p:nvPicPr>
          <p:cNvPr id="22" name="Picture 21">
            <a:extLst>
              <a:ext uri="{FF2B5EF4-FFF2-40B4-BE49-F238E27FC236}">
                <a16:creationId xmlns:a16="http://schemas.microsoft.com/office/drawing/2014/main" xmlns="" id="{36DE5E89-2031-43DB-AEE9-715AF37139D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71913"/>
            <a:ext cx="907655" cy="907655"/>
          </a:xfrm>
          <a:prstGeom prst="rect">
            <a:avLst/>
          </a:prstGeom>
        </p:spPr>
      </p:pic>
    </p:spTree>
    <p:extLst>
      <p:ext uri="{BB962C8B-B14F-4D97-AF65-F5344CB8AC3E}">
        <p14:creationId xmlns:p14="http://schemas.microsoft.com/office/powerpoint/2010/main" val="4009726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2B3EF-19A2-4829-A4E6-5C55BF78D57B}"/>
              </a:ext>
            </a:extLst>
          </p:cNvPr>
          <p:cNvSpPr>
            <a:spLocks noGrp="1"/>
          </p:cNvSpPr>
          <p:nvPr>
            <p:ph type="title"/>
          </p:nvPr>
        </p:nvSpPr>
        <p:spPr/>
        <p:txBody>
          <a:bodyPr/>
          <a:lstStyle>
            <a:lvl1pPr algn="r" rtl="1">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52F0A44A-4267-434F-AFF8-F59AA9F3B99A}"/>
              </a:ext>
            </a:extLst>
          </p:cNvPr>
          <p:cNvSpPr>
            <a:spLocks noGrp="1"/>
          </p:cNvSpPr>
          <p:nvPr>
            <p:ph type="body" orient="vert" idx="1"/>
          </p:nvPr>
        </p:nvSpPr>
        <p:spPr/>
        <p:txBody>
          <a:bodyPr vert="eaVert"/>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a:extLst>
              <a:ext uri="{FF2B5EF4-FFF2-40B4-BE49-F238E27FC236}">
                <a16:creationId xmlns:a16="http://schemas.microsoft.com/office/drawing/2014/main" xmlns="" id="{244FF0C5-A58A-4371-B394-8B9A6C5C17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1" name="Rectangle 20">
            <a:extLst>
              <a:ext uri="{FF2B5EF4-FFF2-40B4-BE49-F238E27FC236}">
                <a16:creationId xmlns:a16="http://schemas.microsoft.com/office/drawing/2014/main" xmlns="" id="{DB05DBF2-FA5D-491E-B3E2-9CC22C44D092}"/>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2881305-5BA2-4620-BBA0-285C27B81C3F}"/>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3CAE5F69-3620-4268-B327-984FDD1B4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8" name="image4.png">
            <a:extLst>
              <a:ext uri="{FF2B5EF4-FFF2-40B4-BE49-F238E27FC236}">
                <a16:creationId xmlns:a16="http://schemas.microsoft.com/office/drawing/2014/main" xmlns="" id="{D6E04136-5BC4-4B3B-8508-9D2735D2DDE5}"/>
              </a:ext>
            </a:extLst>
          </p:cNvPr>
          <p:cNvPicPr/>
          <p:nvPr userDrawn="1"/>
        </p:nvPicPr>
        <p:blipFill>
          <a:blip r:embed="rId4"/>
          <a:srcRect/>
          <a:stretch>
            <a:fillRect/>
          </a:stretch>
        </p:blipFill>
        <p:spPr>
          <a:xfrm>
            <a:off x="7274132" y="6188634"/>
            <a:ext cx="1236569" cy="501648"/>
          </a:xfrm>
          <a:prstGeom prst="rect">
            <a:avLst/>
          </a:prstGeom>
          <a:ln/>
        </p:spPr>
      </p:pic>
      <p:pic>
        <p:nvPicPr>
          <p:cNvPr id="19" name="Picture 18">
            <a:extLst>
              <a:ext uri="{FF2B5EF4-FFF2-40B4-BE49-F238E27FC236}">
                <a16:creationId xmlns:a16="http://schemas.microsoft.com/office/drawing/2014/main" xmlns="" id="{12676BA8-1065-4097-AD47-FD63381331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2" name="Picture 11">
            <a:extLst>
              <a:ext uri="{FF2B5EF4-FFF2-40B4-BE49-F238E27FC236}">
                <a16:creationId xmlns:a16="http://schemas.microsoft.com/office/drawing/2014/main" xmlns="" id="{F512CDD4-0CA1-4263-96B3-93B46364FC1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4" name="Picture 13">
            <a:extLst>
              <a:ext uri="{FF2B5EF4-FFF2-40B4-BE49-F238E27FC236}">
                <a16:creationId xmlns:a16="http://schemas.microsoft.com/office/drawing/2014/main" xmlns="" id="{4947F538-D13A-46E1-ACF3-45DAD8D33C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222315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9C63D2A-41CE-49F1-A74F-1F35A38684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sp>
        <p:nvSpPr>
          <p:cNvPr id="2" name="Vertical Title 1">
            <a:extLst>
              <a:ext uri="{FF2B5EF4-FFF2-40B4-BE49-F238E27FC236}">
                <a16:creationId xmlns:a16="http://schemas.microsoft.com/office/drawing/2014/main" xmlns="" id="{B586619F-FBC7-46DE-A6C8-4F8BDCB4B223}"/>
              </a:ext>
            </a:extLst>
          </p:cNvPr>
          <p:cNvSpPr>
            <a:spLocks noGrp="1"/>
          </p:cNvSpPr>
          <p:nvPr>
            <p:ph type="title" orient="vert"/>
          </p:nvPr>
        </p:nvSpPr>
        <p:spPr>
          <a:xfrm>
            <a:off x="838200" y="392153"/>
            <a:ext cx="2628900" cy="5811838"/>
          </a:xfrm>
        </p:spPr>
        <p:txBody>
          <a:bodyPr vert="eaVert"/>
          <a:lstStyle>
            <a:lvl1pPr algn="r" rtl="1">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D6950423-EF6F-4E49-833E-AA1E7D6927D4}"/>
              </a:ext>
            </a:extLst>
          </p:cNvPr>
          <p:cNvSpPr>
            <a:spLocks noGrp="1"/>
          </p:cNvSpPr>
          <p:nvPr>
            <p:ph type="body" orient="vert" idx="1"/>
          </p:nvPr>
        </p:nvSpPr>
        <p:spPr>
          <a:xfrm>
            <a:off x="3553120" y="392153"/>
            <a:ext cx="7734300" cy="5811838"/>
          </a:xfrm>
        </p:spPr>
        <p:txBody>
          <a:bodyPr vert="eaVert"/>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xmlns="" id="{502DA405-794D-4E82-8694-E66365E5FD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a16="http://schemas.microsoft.com/office/drawing/2014/main" xmlns="" id="{1F4D7003-859E-49B4-8EFE-3466117274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4" name="image4.png">
            <a:extLst>
              <a:ext uri="{FF2B5EF4-FFF2-40B4-BE49-F238E27FC236}">
                <a16:creationId xmlns:a16="http://schemas.microsoft.com/office/drawing/2014/main" xmlns="" id="{569C2328-3E0F-440D-8A43-8CCD215DD405}"/>
              </a:ext>
            </a:extLst>
          </p:cNvPr>
          <p:cNvPicPr/>
          <p:nvPr userDrawn="1"/>
        </p:nvPicPr>
        <p:blipFill>
          <a:blip r:embed="rId5"/>
          <a:srcRect/>
          <a:stretch>
            <a:fillRect/>
          </a:stretch>
        </p:blipFill>
        <p:spPr>
          <a:xfrm>
            <a:off x="7274132" y="6188634"/>
            <a:ext cx="1236569" cy="501648"/>
          </a:xfrm>
          <a:prstGeom prst="rect">
            <a:avLst/>
          </a:prstGeom>
          <a:ln/>
        </p:spPr>
      </p:pic>
      <p:pic>
        <p:nvPicPr>
          <p:cNvPr id="16" name="Picture 15">
            <a:extLst>
              <a:ext uri="{FF2B5EF4-FFF2-40B4-BE49-F238E27FC236}">
                <a16:creationId xmlns:a16="http://schemas.microsoft.com/office/drawing/2014/main" xmlns="" id="{2FE33245-9F2C-4FCD-A01E-7ED51E8528A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D0AD0D5C-F67B-4A14-AA16-AEFEB09A1D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179005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5405D-9116-43BC-B7FA-FFEEE28E5271}"/>
              </a:ext>
            </a:extLst>
          </p:cNvPr>
          <p:cNvSpPr>
            <a:spLocks noGrp="1"/>
          </p:cNvSpPr>
          <p:nvPr>
            <p:ph type="title"/>
          </p:nvPr>
        </p:nvSpPr>
        <p:spPr/>
        <p:txBody>
          <a:bodyPr/>
          <a:lstStyle>
            <a:lvl1pPr algn="r" rtl="1">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B3D0E81-049D-4C42-98E5-261E5E24AAAC}"/>
              </a:ext>
            </a:extLst>
          </p:cNvPr>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xmlns="" id="{9B6F98B1-166C-4CEF-B429-54A1DC297D45}"/>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D38111D-9A0D-44F3-86BD-949857EC9C93}"/>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C82659AD-54B2-46C5-8D89-35BC4841C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28" name="Picture 27">
            <a:extLst>
              <a:ext uri="{FF2B5EF4-FFF2-40B4-BE49-F238E27FC236}">
                <a16:creationId xmlns:a16="http://schemas.microsoft.com/office/drawing/2014/main" xmlns="" id="{7648EA95-4E6D-412B-AF94-D8D53A8BF9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29" name="image4.png">
            <a:extLst>
              <a:ext uri="{FF2B5EF4-FFF2-40B4-BE49-F238E27FC236}">
                <a16:creationId xmlns:a16="http://schemas.microsoft.com/office/drawing/2014/main" xmlns="" id="{6FB5661D-744B-4CB0-910C-36D529279860}"/>
              </a:ext>
            </a:extLst>
          </p:cNvPr>
          <p:cNvPicPr/>
          <p:nvPr userDrawn="1"/>
        </p:nvPicPr>
        <p:blipFill>
          <a:blip r:embed="rId4"/>
          <a:srcRect/>
          <a:stretch>
            <a:fillRect/>
          </a:stretch>
        </p:blipFill>
        <p:spPr>
          <a:xfrm>
            <a:off x="7274132" y="6188634"/>
            <a:ext cx="1236569" cy="501648"/>
          </a:xfrm>
          <a:prstGeom prst="rect">
            <a:avLst/>
          </a:prstGeom>
          <a:ln/>
        </p:spPr>
      </p:pic>
      <p:pic>
        <p:nvPicPr>
          <p:cNvPr id="30" name="Picture 29">
            <a:extLst>
              <a:ext uri="{FF2B5EF4-FFF2-40B4-BE49-F238E27FC236}">
                <a16:creationId xmlns:a16="http://schemas.microsoft.com/office/drawing/2014/main" xmlns="" id="{689AEE08-A1E0-4195-8287-D5489E34A3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2" name="Picture 11">
            <a:extLst>
              <a:ext uri="{FF2B5EF4-FFF2-40B4-BE49-F238E27FC236}">
                <a16:creationId xmlns:a16="http://schemas.microsoft.com/office/drawing/2014/main" xmlns="" id="{C9FF4BC8-6FC0-405E-917A-57BD2007E44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3" name="Picture 12">
            <a:extLst>
              <a:ext uri="{FF2B5EF4-FFF2-40B4-BE49-F238E27FC236}">
                <a16:creationId xmlns:a16="http://schemas.microsoft.com/office/drawing/2014/main" xmlns="" id="{FB420C0A-340F-4D7C-B59E-05FAB5D4190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9593987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C41CB-3EAD-4159-97AC-71869439A451}"/>
              </a:ext>
            </a:extLst>
          </p:cNvPr>
          <p:cNvSpPr>
            <a:spLocks noGrp="1"/>
          </p:cNvSpPr>
          <p:nvPr>
            <p:ph type="title"/>
          </p:nvPr>
        </p:nvSpPr>
        <p:spPr>
          <a:xfrm>
            <a:off x="831851" y="1709740"/>
            <a:ext cx="10515600" cy="2852737"/>
          </a:xfrm>
        </p:spPr>
        <p:txBody>
          <a:bodyPr anchor="b"/>
          <a:lstStyle>
            <a:lvl1pPr algn="r" rtl="1">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04A80954-5EDF-403F-995D-A3CD301E8943}"/>
              </a:ext>
            </a:extLst>
          </p:cNvPr>
          <p:cNvSpPr>
            <a:spLocks noGrp="1"/>
          </p:cNvSpPr>
          <p:nvPr>
            <p:ph type="body" idx="1"/>
          </p:nvPr>
        </p:nvSpPr>
        <p:spPr>
          <a:xfrm>
            <a:off x="831851" y="4589465"/>
            <a:ext cx="10515600" cy="1500187"/>
          </a:xfrm>
        </p:spPr>
        <p:txBody>
          <a:bodyPr/>
          <a:lstStyle>
            <a:lvl1pPr marL="0" indent="0" algn="r" rtl="1">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pic>
        <p:nvPicPr>
          <p:cNvPr id="18" name="Picture 17">
            <a:extLst>
              <a:ext uri="{FF2B5EF4-FFF2-40B4-BE49-F238E27FC236}">
                <a16:creationId xmlns:a16="http://schemas.microsoft.com/office/drawing/2014/main" xmlns="" id="{66CEF1A8-0596-4F95-9679-274DBB6C1B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a16="http://schemas.microsoft.com/office/drawing/2014/main" xmlns="" id="{0F149C08-28C2-485C-B1FA-3422ACD8C6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0" name="image4.png">
            <a:extLst>
              <a:ext uri="{FF2B5EF4-FFF2-40B4-BE49-F238E27FC236}">
                <a16:creationId xmlns:a16="http://schemas.microsoft.com/office/drawing/2014/main" xmlns="" id="{A73B7ACA-CBA1-4F5F-B0BA-96F4A79D09DE}"/>
              </a:ext>
            </a:extLst>
          </p:cNvPr>
          <p:cNvPicPr/>
          <p:nvPr userDrawn="1"/>
        </p:nvPicPr>
        <p:blipFill>
          <a:blip r:embed="rId4"/>
          <a:srcRect/>
          <a:stretch>
            <a:fillRect/>
          </a:stretch>
        </p:blipFill>
        <p:spPr>
          <a:xfrm>
            <a:off x="7274132" y="6188634"/>
            <a:ext cx="1236569" cy="501648"/>
          </a:xfrm>
          <a:prstGeom prst="rect">
            <a:avLst/>
          </a:prstGeom>
          <a:ln/>
        </p:spPr>
      </p:pic>
      <p:pic>
        <p:nvPicPr>
          <p:cNvPr id="11" name="Picture 10">
            <a:extLst>
              <a:ext uri="{FF2B5EF4-FFF2-40B4-BE49-F238E27FC236}">
                <a16:creationId xmlns:a16="http://schemas.microsoft.com/office/drawing/2014/main" xmlns="" id="{2B679E6D-A66B-4BBF-A91D-4919AFAE50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3" name="Picture 12">
            <a:extLst>
              <a:ext uri="{FF2B5EF4-FFF2-40B4-BE49-F238E27FC236}">
                <a16:creationId xmlns:a16="http://schemas.microsoft.com/office/drawing/2014/main" xmlns="" id="{A4D87BCC-C702-46EB-B655-63CAB29332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5" name="Picture 14">
            <a:extLst>
              <a:ext uri="{FF2B5EF4-FFF2-40B4-BE49-F238E27FC236}">
                <a16:creationId xmlns:a16="http://schemas.microsoft.com/office/drawing/2014/main" xmlns="" id="{C15083AF-9498-46DE-8824-F1363BCA0D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60284"/>
            <a:ext cx="907655" cy="633763"/>
          </a:xfrm>
          <a:prstGeom prst="rect">
            <a:avLst/>
          </a:prstGeom>
        </p:spPr>
      </p:pic>
      <p:pic>
        <p:nvPicPr>
          <p:cNvPr id="16" name="Picture 15">
            <a:extLst>
              <a:ext uri="{FF2B5EF4-FFF2-40B4-BE49-F238E27FC236}">
                <a16:creationId xmlns:a16="http://schemas.microsoft.com/office/drawing/2014/main" xmlns="" id="{CE76ECBD-2D1D-42D0-899A-25C0111E764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95025"/>
            <a:ext cx="1444082" cy="526572"/>
          </a:xfrm>
          <a:prstGeom prst="rect">
            <a:avLst/>
          </a:prstGeom>
        </p:spPr>
      </p:pic>
      <p:pic>
        <p:nvPicPr>
          <p:cNvPr id="19" name="Picture 18">
            <a:extLst>
              <a:ext uri="{FF2B5EF4-FFF2-40B4-BE49-F238E27FC236}">
                <a16:creationId xmlns:a16="http://schemas.microsoft.com/office/drawing/2014/main" xmlns="" id="{CC5525C5-90A8-4604-85D9-DC08328981D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611903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2E5A0-D84C-4AD0-8E6E-523D937F805F}"/>
              </a:ext>
            </a:extLst>
          </p:cNvPr>
          <p:cNvSpPr>
            <a:spLocks noGrp="1"/>
          </p:cNvSpPr>
          <p:nvPr>
            <p:ph type="title"/>
          </p:nvPr>
        </p:nvSpPr>
        <p:spPr/>
        <p:txBody>
          <a:bodyPr/>
          <a:lstStyle>
            <a:lvl1pPr algn="r" rtl="1">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4086E8F0-0053-45D4-A91C-82D712446BFC}"/>
              </a:ext>
            </a:extLst>
          </p:cNvPr>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976D9B3-DAF8-4435-A110-F6BDC7F8C01D}"/>
              </a:ext>
            </a:extLst>
          </p:cNvPr>
          <p:cNvSpPr>
            <a:spLocks noGrp="1"/>
          </p:cNvSpPr>
          <p:nvPr>
            <p:ph sz="half" idx="2"/>
          </p:nvPr>
        </p:nvSpPr>
        <p:spPr>
          <a:xfrm>
            <a:off x="6172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a:extLst>
              <a:ext uri="{FF2B5EF4-FFF2-40B4-BE49-F238E27FC236}">
                <a16:creationId xmlns:a16="http://schemas.microsoft.com/office/drawing/2014/main" xmlns="" id="{A3219DDF-5863-4B65-A8C4-7929701B3C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4" name="Rectangle 23">
            <a:extLst>
              <a:ext uri="{FF2B5EF4-FFF2-40B4-BE49-F238E27FC236}">
                <a16:creationId xmlns:a16="http://schemas.microsoft.com/office/drawing/2014/main" xmlns="" id="{958E070F-7775-433E-90EE-76CD6542C7E6}"/>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B3FCE9F-44AA-4589-B8D0-52FC540D7FB9}"/>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4A563FFA-01B7-4BF0-98BF-1BB97F98F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6" name="image4.png">
            <a:extLst>
              <a:ext uri="{FF2B5EF4-FFF2-40B4-BE49-F238E27FC236}">
                <a16:creationId xmlns:a16="http://schemas.microsoft.com/office/drawing/2014/main" xmlns="" id="{3F56A4DB-E678-4E36-968E-7558BC8A8FCF}"/>
              </a:ext>
            </a:extLst>
          </p:cNvPr>
          <p:cNvPicPr/>
          <p:nvPr userDrawn="1"/>
        </p:nvPicPr>
        <p:blipFill>
          <a:blip r:embed="rId4"/>
          <a:srcRect/>
          <a:stretch>
            <a:fillRect/>
          </a:stretch>
        </p:blipFill>
        <p:spPr>
          <a:xfrm>
            <a:off x="7274132" y="6188634"/>
            <a:ext cx="1236569" cy="501648"/>
          </a:xfrm>
          <a:prstGeom prst="rect">
            <a:avLst/>
          </a:prstGeom>
          <a:ln/>
        </p:spPr>
      </p:pic>
      <p:pic>
        <p:nvPicPr>
          <p:cNvPr id="17" name="Picture 16">
            <a:extLst>
              <a:ext uri="{FF2B5EF4-FFF2-40B4-BE49-F238E27FC236}">
                <a16:creationId xmlns:a16="http://schemas.microsoft.com/office/drawing/2014/main" xmlns="" id="{BDDD1EDB-122D-401B-8AE4-CCF901D256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3" name="Picture 12">
            <a:extLst>
              <a:ext uri="{FF2B5EF4-FFF2-40B4-BE49-F238E27FC236}">
                <a16:creationId xmlns:a16="http://schemas.microsoft.com/office/drawing/2014/main" xmlns="" id="{F42509F3-F2A7-42C8-B3A8-1F41FA2FA1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4" name="Picture 13">
            <a:extLst>
              <a:ext uri="{FF2B5EF4-FFF2-40B4-BE49-F238E27FC236}">
                <a16:creationId xmlns:a16="http://schemas.microsoft.com/office/drawing/2014/main" xmlns="" id="{3A56848B-125C-46FD-B5D1-7843B3170D1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7251119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27FB2-4CC9-44CE-9DA7-2057A8DBC6F2}"/>
              </a:ext>
            </a:extLst>
          </p:cNvPr>
          <p:cNvSpPr>
            <a:spLocks noGrp="1"/>
          </p:cNvSpPr>
          <p:nvPr>
            <p:ph type="title"/>
          </p:nvPr>
        </p:nvSpPr>
        <p:spPr>
          <a:xfrm>
            <a:off x="839788" y="365127"/>
            <a:ext cx="10515600" cy="1325563"/>
          </a:xfrm>
        </p:spPr>
        <p:txBody>
          <a:bodyPr/>
          <a:lstStyle>
            <a:lvl1pPr algn="r" rtl="1">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DEAE1F01-7442-43AE-B192-9847F4AA928F}"/>
              </a:ext>
            </a:extLst>
          </p:cNvPr>
          <p:cNvSpPr>
            <a:spLocks noGrp="1"/>
          </p:cNvSpPr>
          <p:nvPr>
            <p:ph type="body" idx="1"/>
          </p:nvPr>
        </p:nvSpPr>
        <p:spPr>
          <a:xfrm>
            <a:off x="839789" y="1681163"/>
            <a:ext cx="5157787" cy="823912"/>
          </a:xfrm>
        </p:spPr>
        <p:txBody>
          <a:bodyPr anchor="b"/>
          <a:lstStyle>
            <a:lvl1pPr marL="0" indent="0" algn="r" rtl="1">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D08A5F84-8D4D-41C5-A6ED-879A02121EF2}"/>
              </a:ext>
            </a:extLst>
          </p:cNvPr>
          <p:cNvSpPr>
            <a:spLocks noGrp="1"/>
          </p:cNvSpPr>
          <p:nvPr>
            <p:ph sz="half" idx="2"/>
          </p:nvPr>
        </p:nvSpPr>
        <p:spPr>
          <a:xfrm>
            <a:off x="839789" y="2505075"/>
            <a:ext cx="5157787" cy="3684588"/>
          </a:xfrm>
        </p:spPr>
        <p:txBody>
          <a:bodyPr/>
          <a:lstStyle>
            <a:lvl3pPr algn="r" rtl="1">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271D2160-17A8-4AEE-9AF8-B915D3D75E15}"/>
              </a:ext>
            </a:extLst>
          </p:cNvPr>
          <p:cNvSpPr>
            <a:spLocks noGrp="1"/>
          </p:cNvSpPr>
          <p:nvPr>
            <p:ph type="body" sz="quarter" idx="3"/>
          </p:nvPr>
        </p:nvSpPr>
        <p:spPr>
          <a:xfrm>
            <a:off x="6172201" y="1681163"/>
            <a:ext cx="5183188" cy="823912"/>
          </a:xfrm>
        </p:spPr>
        <p:txBody>
          <a:bodyPr anchor="b"/>
          <a:lstStyle>
            <a:lvl1pPr marL="0" indent="0" algn="r" rtl="1">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6485BC3-67A8-4FB8-A865-0C0729922F6F}"/>
              </a:ext>
            </a:extLst>
          </p:cNvPr>
          <p:cNvSpPr>
            <a:spLocks noGrp="1"/>
          </p:cNvSpPr>
          <p:nvPr>
            <p:ph sz="quarter" idx="4"/>
          </p:nvPr>
        </p:nvSpPr>
        <p:spPr>
          <a:xfrm>
            <a:off x="6172201" y="2505075"/>
            <a:ext cx="5183188" cy="3684588"/>
          </a:xfrm>
        </p:spPr>
        <p:txBody>
          <a:bodyPr/>
          <a:lstStyle>
            <a:lvl1pPr algn="r" rtl="1">
              <a:defRPr/>
            </a:lvl1pPr>
            <a:lvl2pPr algn="r" rtl="1">
              <a:defRPr/>
            </a:lvl2pPr>
            <a:lvl3pPr algn="r" rtl="1">
              <a:defRPr/>
            </a:lvl3pPr>
            <a:lvl4pPr algn="r" rtl="1">
              <a:defRPr/>
            </a:lvl4pPr>
            <a:lvl5pPr algn="r" rtl="1">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a:extLst>
              <a:ext uri="{FF2B5EF4-FFF2-40B4-BE49-F238E27FC236}">
                <a16:creationId xmlns:a16="http://schemas.microsoft.com/office/drawing/2014/main" xmlns="" id="{9A681E6C-C747-4D59-B430-269FCE857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23" name="Rectangle 22">
            <a:extLst>
              <a:ext uri="{FF2B5EF4-FFF2-40B4-BE49-F238E27FC236}">
                <a16:creationId xmlns:a16="http://schemas.microsoft.com/office/drawing/2014/main" xmlns="" id="{AA084D54-8887-4E10-B82C-3803018D66BA}"/>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3FC5F197-117D-4CB3-B35C-2CAC7574C562}"/>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5DCEF692-BE05-4220-A9B6-DF2D15698B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21" name="image4.png">
            <a:extLst>
              <a:ext uri="{FF2B5EF4-FFF2-40B4-BE49-F238E27FC236}">
                <a16:creationId xmlns:a16="http://schemas.microsoft.com/office/drawing/2014/main" xmlns="" id="{411E9544-A6E6-430E-8A5D-3728260B5259}"/>
              </a:ext>
            </a:extLst>
          </p:cNvPr>
          <p:cNvPicPr/>
          <p:nvPr userDrawn="1"/>
        </p:nvPicPr>
        <p:blipFill>
          <a:blip r:embed="rId4"/>
          <a:srcRect/>
          <a:stretch>
            <a:fillRect/>
          </a:stretch>
        </p:blipFill>
        <p:spPr>
          <a:xfrm>
            <a:off x="7274132" y="6188634"/>
            <a:ext cx="1236569" cy="501648"/>
          </a:xfrm>
          <a:prstGeom prst="rect">
            <a:avLst/>
          </a:prstGeom>
          <a:ln/>
        </p:spPr>
      </p:pic>
      <p:pic>
        <p:nvPicPr>
          <p:cNvPr id="25" name="Picture 24">
            <a:extLst>
              <a:ext uri="{FF2B5EF4-FFF2-40B4-BE49-F238E27FC236}">
                <a16:creationId xmlns:a16="http://schemas.microsoft.com/office/drawing/2014/main" xmlns="" id="{27DD75E4-454D-4192-B9AD-733C3A0D10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5" name="Picture 14">
            <a:extLst>
              <a:ext uri="{FF2B5EF4-FFF2-40B4-BE49-F238E27FC236}">
                <a16:creationId xmlns:a16="http://schemas.microsoft.com/office/drawing/2014/main" xmlns="" id="{C19B5713-E974-4D74-9889-21FD2BB2C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7" name="Picture 16">
            <a:extLst>
              <a:ext uri="{FF2B5EF4-FFF2-40B4-BE49-F238E27FC236}">
                <a16:creationId xmlns:a16="http://schemas.microsoft.com/office/drawing/2014/main" xmlns="" id="{19538D07-C5ED-47F7-BEDA-B37EE18837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21705428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5363C-7531-4593-A015-0171C501BA2E}"/>
              </a:ext>
            </a:extLst>
          </p:cNvPr>
          <p:cNvSpPr>
            <a:spLocks noGrp="1"/>
          </p:cNvSpPr>
          <p:nvPr>
            <p:ph type="title"/>
          </p:nvPr>
        </p:nvSpPr>
        <p:spPr/>
        <p:txBody>
          <a:bodyPr/>
          <a:lstStyle>
            <a:lvl1pPr algn="r" rtl="1">
              <a:defRPr/>
            </a:lvl1pPr>
          </a:lstStyle>
          <a:p>
            <a:r>
              <a:rPr lang="en-US" dirty="0"/>
              <a:t>Click to edit Master title style</a:t>
            </a:r>
          </a:p>
        </p:txBody>
      </p:sp>
      <p:pic>
        <p:nvPicPr>
          <p:cNvPr id="30" name="Picture 29">
            <a:extLst>
              <a:ext uri="{FF2B5EF4-FFF2-40B4-BE49-F238E27FC236}">
                <a16:creationId xmlns:a16="http://schemas.microsoft.com/office/drawing/2014/main" xmlns="" id="{360134D2-FD76-4F6D-8617-4269729B1E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sp>
        <p:nvSpPr>
          <p:cNvPr id="31" name="Rectangle 30">
            <a:extLst>
              <a:ext uri="{FF2B5EF4-FFF2-40B4-BE49-F238E27FC236}">
                <a16:creationId xmlns:a16="http://schemas.microsoft.com/office/drawing/2014/main" xmlns="" id="{68274BAE-F60E-498C-A4F4-BFCA9C0A6E5F}"/>
              </a:ext>
            </a:extLst>
          </p:cNvPr>
          <p:cNvSpPr/>
          <p:nvPr userDrawn="1"/>
        </p:nvSpPr>
        <p:spPr>
          <a:xfrm>
            <a:off x="838200" y="1686462"/>
            <a:ext cx="11122639" cy="10421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A6215699-C9A3-4F2E-8879-0F4311959D66}"/>
              </a:ext>
            </a:extLst>
          </p:cNvPr>
          <p:cNvSpPr/>
          <p:nvPr userDrawn="1"/>
        </p:nvSpPr>
        <p:spPr>
          <a:xfrm>
            <a:off x="11353800" y="1272620"/>
            <a:ext cx="124513" cy="490434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82CEE3B7-27DE-4D7C-BB2D-9D051929D4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3" name="image4.png">
            <a:extLst>
              <a:ext uri="{FF2B5EF4-FFF2-40B4-BE49-F238E27FC236}">
                <a16:creationId xmlns:a16="http://schemas.microsoft.com/office/drawing/2014/main" xmlns="" id="{2540A506-78D3-4692-B865-160E4E52156C}"/>
              </a:ext>
            </a:extLst>
          </p:cNvPr>
          <p:cNvPicPr/>
          <p:nvPr userDrawn="1"/>
        </p:nvPicPr>
        <p:blipFill>
          <a:blip r:embed="rId4"/>
          <a:srcRect/>
          <a:stretch>
            <a:fillRect/>
          </a:stretch>
        </p:blipFill>
        <p:spPr>
          <a:xfrm>
            <a:off x="7274132" y="6188634"/>
            <a:ext cx="1236569" cy="501648"/>
          </a:xfrm>
          <a:prstGeom prst="rect">
            <a:avLst/>
          </a:prstGeom>
          <a:ln/>
        </p:spPr>
      </p:pic>
      <p:pic>
        <p:nvPicPr>
          <p:cNvPr id="14" name="Picture 13">
            <a:extLst>
              <a:ext uri="{FF2B5EF4-FFF2-40B4-BE49-F238E27FC236}">
                <a16:creationId xmlns:a16="http://schemas.microsoft.com/office/drawing/2014/main" xmlns="" id="{5865B5F1-481C-446F-B43E-A0AC76D8301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DEB858E4-4432-4150-888D-2705F43761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7" name="Picture 16">
            <a:extLst>
              <a:ext uri="{FF2B5EF4-FFF2-40B4-BE49-F238E27FC236}">
                <a16:creationId xmlns:a16="http://schemas.microsoft.com/office/drawing/2014/main" xmlns="" id="{21664AB0-1965-497D-A67A-447D12DC31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12909023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4FD3523B-23A2-4135-8425-B5181416AF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365126"/>
            <a:ext cx="1798637" cy="850723"/>
          </a:xfrm>
          <a:prstGeom prst="rect">
            <a:avLst/>
          </a:prstGeom>
        </p:spPr>
      </p:pic>
      <p:pic>
        <p:nvPicPr>
          <p:cNvPr id="9" name="Picture 8">
            <a:extLst>
              <a:ext uri="{FF2B5EF4-FFF2-40B4-BE49-F238E27FC236}">
                <a16:creationId xmlns:a16="http://schemas.microsoft.com/office/drawing/2014/main" xmlns="" id="{78B8FB22-FBB6-4BEB-8139-18BA72281A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0" name="image4.png">
            <a:extLst>
              <a:ext uri="{FF2B5EF4-FFF2-40B4-BE49-F238E27FC236}">
                <a16:creationId xmlns:a16="http://schemas.microsoft.com/office/drawing/2014/main" xmlns="" id="{C5C552AF-C1C3-4EC5-B6EB-FDEEB717E66C}"/>
              </a:ext>
            </a:extLst>
          </p:cNvPr>
          <p:cNvPicPr/>
          <p:nvPr userDrawn="1"/>
        </p:nvPicPr>
        <p:blipFill>
          <a:blip r:embed="rId4"/>
          <a:srcRect/>
          <a:stretch>
            <a:fillRect/>
          </a:stretch>
        </p:blipFill>
        <p:spPr>
          <a:xfrm>
            <a:off x="7274132" y="6188634"/>
            <a:ext cx="1236569" cy="501648"/>
          </a:xfrm>
          <a:prstGeom prst="rect">
            <a:avLst/>
          </a:prstGeom>
          <a:ln/>
        </p:spPr>
      </p:pic>
      <p:pic>
        <p:nvPicPr>
          <p:cNvPr id="15" name="Picture 14">
            <a:extLst>
              <a:ext uri="{FF2B5EF4-FFF2-40B4-BE49-F238E27FC236}">
                <a16:creationId xmlns:a16="http://schemas.microsoft.com/office/drawing/2014/main" xmlns="" id="{2DE13F9B-E3E0-4885-B869-3F7944A83B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8" name="Picture 7">
            <a:extLst>
              <a:ext uri="{FF2B5EF4-FFF2-40B4-BE49-F238E27FC236}">
                <a16:creationId xmlns:a16="http://schemas.microsoft.com/office/drawing/2014/main" xmlns="" id="{AF2BF551-863B-4AB4-B438-7A1721C1A2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1" name="Picture 10">
            <a:extLst>
              <a:ext uri="{FF2B5EF4-FFF2-40B4-BE49-F238E27FC236}">
                <a16:creationId xmlns:a16="http://schemas.microsoft.com/office/drawing/2014/main" xmlns="" id="{865A4698-EBE7-4BC4-8189-642275FA533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16045104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41065-630F-4E4B-BF64-2399158E9F15}"/>
              </a:ext>
            </a:extLst>
          </p:cNvPr>
          <p:cNvSpPr>
            <a:spLocks noGrp="1"/>
          </p:cNvSpPr>
          <p:nvPr>
            <p:ph type="title"/>
          </p:nvPr>
        </p:nvSpPr>
        <p:spPr>
          <a:xfrm>
            <a:off x="7421563" y="481229"/>
            <a:ext cx="3932237" cy="1600200"/>
          </a:xfrm>
        </p:spPr>
        <p:txBody>
          <a:bodyPr anchor="b"/>
          <a:lstStyle>
            <a:lvl1pPr algn="r" rtl="1">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12374C1C-A7A6-4915-968E-06D19AD6A3E9}"/>
              </a:ext>
            </a:extLst>
          </p:cNvPr>
          <p:cNvSpPr>
            <a:spLocks noGrp="1"/>
          </p:cNvSpPr>
          <p:nvPr>
            <p:ph idx="1"/>
          </p:nvPr>
        </p:nvSpPr>
        <p:spPr>
          <a:xfrm>
            <a:off x="838200" y="1019392"/>
            <a:ext cx="6172200" cy="4873625"/>
          </a:xfrm>
        </p:spPr>
        <p:txBody>
          <a:bodyPr/>
          <a:lstStyle>
            <a:lvl1pPr algn="r" rtl="1">
              <a:defRPr sz="3200"/>
            </a:lvl1pPr>
            <a:lvl2pPr algn="r" rtl="1">
              <a:defRPr sz="2800"/>
            </a:lvl2pPr>
            <a:lvl3pPr algn="r" rtl="1">
              <a:defRPr sz="2400"/>
            </a:lvl3pPr>
            <a:lvl4pPr algn="r" rtl="1">
              <a:defRPr sz="2000"/>
            </a:lvl4pPr>
            <a:lvl5pPr algn="r" rtl="1">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D1B8D32A-90A3-4B8D-9900-59FA8ACCF361}"/>
              </a:ext>
            </a:extLst>
          </p:cNvPr>
          <p:cNvSpPr>
            <a:spLocks noGrp="1"/>
          </p:cNvSpPr>
          <p:nvPr>
            <p:ph type="body" sz="half" idx="2"/>
          </p:nvPr>
        </p:nvSpPr>
        <p:spPr>
          <a:xfrm>
            <a:off x="7421563" y="2081429"/>
            <a:ext cx="3932237" cy="3811588"/>
          </a:xfrm>
        </p:spPr>
        <p:txBody>
          <a:bodyPr/>
          <a:lstStyle>
            <a:lvl1pPr marL="0" indent="0" algn="r" rtl="1">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pic>
        <p:nvPicPr>
          <p:cNvPr id="17" name="Picture 16">
            <a:extLst>
              <a:ext uri="{FF2B5EF4-FFF2-40B4-BE49-F238E27FC236}">
                <a16:creationId xmlns:a16="http://schemas.microsoft.com/office/drawing/2014/main" xmlns="" id="{16D44776-7E1A-4A9C-B2D8-6F802C18AD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8200" y="168669"/>
            <a:ext cx="1798637" cy="850723"/>
          </a:xfrm>
          <a:prstGeom prst="rect">
            <a:avLst/>
          </a:prstGeom>
        </p:spPr>
      </p:pic>
      <p:pic>
        <p:nvPicPr>
          <p:cNvPr id="16" name="Picture 15">
            <a:extLst>
              <a:ext uri="{FF2B5EF4-FFF2-40B4-BE49-F238E27FC236}">
                <a16:creationId xmlns:a16="http://schemas.microsoft.com/office/drawing/2014/main" xmlns="" id="{22A6482E-B432-4AD6-9627-C8F4BC7EC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8" name="image4.png">
            <a:extLst>
              <a:ext uri="{FF2B5EF4-FFF2-40B4-BE49-F238E27FC236}">
                <a16:creationId xmlns:a16="http://schemas.microsoft.com/office/drawing/2014/main" xmlns="" id="{8524025F-92BB-428B-8C88-AA5572689D90}"/>
              </a:ext>
            </a:extLst>
          </p:cNvPr>
          <p:cNvPicPr/>
          <p:nvPr userDrawn="1"/>
        </p:nvPicPr>
        <p:blipFill>
          <a:blip r:embed="rId4"/>
          <a:srcRect/>
          <a:stretch>
            <a:fillRect/>
          </a:stretch>
        </p:blipFill>
        <p:spPr>
          <a:xfrm>
            <a:off x="7274132" y="6188634"/>
            <a:ext cx="1236569" cy="501648"/>
          </a:xfrm>
          <a:prstGeom prst="rect">
            <a:avLst/>
          </a:prstGeom>
          <a:ln/>
        </p:spPr>
      </p:pic>
      <p:pic>
        <p:nvPicPr>
          <p:cNvPr id="19" name="Picture 18">
            <a:extLst>
              <a:ext uri="{FF2B5EF4-FFF2-40B4-BE49-F238E27FC236}">
                <a16:creationId xmlns:a16="http://schemas.microsoft.com/office/drawing/2014/main" xmlns="" id="{6CCB614D-1B1B-4702-A511-6D9F66E2B4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9E0EA157-670C-4FEB-8BD3-542EBB2EB00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2" name="Picture 11">
            <a:extLst>
              <a:ext uri="{FF2B5EF4-FFF2-40B4-BE49-F238E27FC236}">
                <a16:creationId xmlns:a16="http://schemas.microsoft.com/office/drawing/2014/main" xmlns="" id="{A31A3A4B-D8D2-46A9-AB41-BE819A6842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7562232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DF842-EB0B-4AEE-96A6-1AC1AEB324F4}"/>
              </a:ext>
            </a:extLst>
          </p:cNvPr>
          <p:cNvSpPr>
            <a:spLocks noGrp="1"/>
          </p:cNvSpPr>
          <p:nvPr>
            <p:ph type="title"/>
          </p:nvPr>
        </p:nvSpPr>
        <p:spPr>
          <a:xfrm>
            <a:off x="7423151" y="449264"/>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47A6A42-CA57-4F38-82F0-348DB85FB9E4}"/>
              </a:ext>
            </a:extLst>
          </p:cNvPr>
          <p:cNvSpPr>
            <a:spLocks noGrp="1"/>
          </p:cNvSpPr>
          <p:nvPr>
            <p:ph type="pic" idx="1"/>
          </p:nvPr>
        </p:nvSpPr>
        <p:spPr>
          <a:xfrm>
            <a:off x="836612"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EA36DCA-AE83-4A7C-BBD5-DFA6036CB910}"/>
              </a:ext>
            </a:extLst>
          </p:cNvPr>
          <p:cNvSpPr>
            <a:spLocks noGrp="1"/>
          </p:cNvSpPr>
          <p:nvPr>
            <p:ph type="body" sz="half" idx="2"/>
          </p:nvPr>
        </p:nvSpPr>
        <p:spPr>
          <a:xfrm>
            <a:off x="7423151" y="2049464"/>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19" name="Picture 18">
            <a:extLst>
              <a:ext uri="{FF2B5EF4-FFF2-40B4-BE49-F238E27FC236}">
                <a16:creationId xmlns:a16="http://schemas.microsoft.com/office/drawing/2014/main" xmlns="" id="{14F60DB6-185E-43D7-9257-C96B51E570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7" t="23109" r="11697" b="15693"/>
          <a:stretch/>
        </p:blipFill>
        <p:spPr>
          <a:xfrm>
            <a:off x="836612" y="137026"/>
            <a:ext cx="1798637" cy="850723"/>
          </a:xfrm>
          <a:prstGeom prst="rect">
            <a:avLst/>
          </a:prstGeom>
        </p:spPr>
      </p:pic>
      <p:pic>
        <p:nvPicPr>
          <p:cNvPr id="10" name="Picture 9">
            <a:extLst>
              <a:ext uri="{FF2B5EF4-FFF2-40B4-BE49-F238E27FC236}">
                <a16:creationId xmlns:a16="http://schemas.microsoft.com/office/drawing/2014/main" xmlns="" id="{4A1FAC27-6DA2-41A3-825D-5D9B8290C0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8184" y="6238996"/>
            <a:ext cx="2499632" cy="408437"/>
          </a:xfrm>
          <a:prstGeom prst="rect">
            <a:avLst/>
          </a:prstGeom>
        </p:spPr>
      </p:pic>
      <p:pic>
        <p:nvPicPr>
          <p:cNvPr id="15" name="image4.png">
            <a:extLst>
              <a:ext uri="{FF2B5EF4-FFF2-40B4-BE49-F238E27FC236}">
                <a16:creationId xmlns:a16="http://schemas.microsoft.com/office/drawing/2014/main" xmlns="" id="{CD6CE0AD-D401-4EE1-AAA7-FB3A55B4AD1F}"/>
              </a:ext>
            </a:extLst>
          </p:cNvPr>
          <p:cNvPicPr/>
          <p:nvPr userDrawn="1"/>
        </p:nvPicPr>
        <p:blipFill>
          <a:blip r:embed="rId4"/>
          <a:srcRect/>
          <a:stretch>
            <a:fillRect/>
          </a:stretch>
        </p:blipFill>
        <p:spPr>
          <a:xfrm>
            <a:off x="7274132" y="6188634"/>
            <a:ext cx="1236569" cy="501648"/>
          </a:xfrm>
          <a:prstGeom prst="rect">
            <a:avLst/>
          </a:prstGeom>
          <a:ln/>
        </p:spPr>
      </p:pic>
      <p:pic>
        <p:nvPicPr>
          <p:cNvPr id="16" name="Picture 15">
            <a:extLst>
              <a:ext uri="{FF2B5EF4-FFF2-40B4-BE49-F238E27FC236}">
                <a16:creationId xmlns:a16="http://schemas.microsoft.com/office/drawing/2014/main" xmlns="" id="{3F1C9065-E98B-49EA-93F2-5BDE7D588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2162" y="6141430"/>
            <a:ext cx="907655" cy="633763"/>
          </a:xfrm>
          <a:prstGeom prst="rect">
            <a:avLst/>
          </a:prstGeom>
        </p:spPr>
      </p:pic>
      <p:pic>
        <p:nvPicPr>
          <p:cNvPr id="11" name="Picture 10">
            <a:extLst>
              <a:ext uri="{FF2B5EF4-FFF2-40B4-BE49-F238E27FC236}">
                <a16:creationId xmlns:a16="http://schemas.microsoft.com/office/drawing/2014/main" xmlns="" id="{12F8D2FA-46AC-431B-9681-A8194080E52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511" y="6176171"/>
            <a:ext cx="1444082" cy="526572"/>
          </a:xfrm>
          <a:prstGeom prst="rect">
            <a:avLst/>
          </a:prstGeom>
        </p:spPr>
      </p:pic>
      <p:pic>
        <p:nvPicPr>
          <p:cNvPr id="12" name="Picture 11">
            <a:extLst>
              <a:ext uri="{FF2B5EF4-FFF2-40B4-BE49-F238E27FC236}">
                <a16:creationId xmlns:a16="http://schemas.microsoft.com/office/drawing/2014/main" xmlns="" id="{2180F9EA-A346-46BA-82F7-58ABC17F34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8518" y="5953060"/>
            <a:ext cx="907655" cy="907655"/>
          </a:xfrm>
          <a:prstGeom prst="rect">
            <a:avLst/>
          </a:prstGeom>
        </p:spPr>
      </p:pic>
    </p:spTree>
    <p:extLst>
      <p:ext uri="{BB962C8B-B14F-4D97-AF65-F5344CB8AC3E}">
        <p14:creationId xmlns:p14="http://schemas.microsoft.com/office/powerpoint/2010/main" val="34358375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7241E1-1898-467F-96E9-1D0A702DBE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FC61426-71F0-404B-A95C-1EA807E39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100F4E-0019-4303-834D-B3350D52E7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B7879-7E8D-48B0-B795-B2071FE58E17}" type="datetimeFigureOut">
              <a:rPr lang="en-US" smtClean="0"/>
              <a:t>02/12/18</a:t>
            </a:fld>
            <a:endParaRPr lang="en-US"/>
          </a:p>
        </p:txBody>
      </p:sp>
      <p:sp>
        <p:nvSpPr>
          <p:cNvPr id="5" name="Footer Placeholder 4">
            <a:extLst>
              <a:ext uri="{FF2B5EF4-FFF2-40B4-BE49-F238E27FC236}">
                <a16:creationId xmlns:a16="http://schemas.microsoft.com/office/drawing/2014/main" xmlns="" id="{1A68033C-236B-4834-B81D-110D6D8841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CD7207-AD4D-4A46-9D43-A9B1D04989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F3BD8-F06A-426F-B879-962EC16E8C33}" type="slidenum">
              <a:rPr lang="en-US" smtClean="0"/>
              <a:t>‹#›</a:t>
            </a:fld>
            <a:endParaRPr lang="en-US"/>
          </a:p>
        </p:txBody>
      </p:sp>
    </p:spTree>
    <p:extLst>
      <p:ext uri="{BB962C8B-B14F-4D97-AF65-F5344CB8AC3E}">
        <p14:creationId xmlns:p14="http://schemas.microsoft.com/office/powerpoint/2010/main" val="90349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0FBD7-3F67-4F54-9C80-B0A219458187}"/>
              </a:ext>
            </a:extLst>
          </p:cNvPr>
          <p:cNvSpPr>
            <a:spLocks noGrp="1"/>
          </p:cNvSpPr>
          <p:nvPr>
            <p:ph type="ctrTitle"/>
          </p:nvPr>
        </p:nvSpPr>
        <p:spPr>
          <a:xfrm>
            <a:off x="1631576" y="1550894"/>
            <a:ext cx="9144000" cy="1134216"/>
          </a:xfrm>
        </p:spPr>
        <p:txBody>
          <a:bodyPr>
            <a:noAutofit/>
          </a:bodyPr>
          <a:lstStyle/>
          <a:p>
            <a:r>
              <a:rPr lang="fr-FR" altLang="fr-FR" sz="2800" b="1" dirty="0"/>
              <a:t>ETUDE DE FAISABILITE CONCERNANT LA CREATION DE TROIS PLATEFORMES D’INNOVATION POUR L’ARTISANAT</a:t>
            </a:r>
            <a:endParaRPr lang="fr-FR" altLang="fr-FR" sz="2800" dirty="0">
              <a:latin typeface="Arial Narrow" panose="020B0606020202030204" pitchFamily="34" charset="0"/>
            </a:endParaRPr>
          </a:p>
        </p:txBody>
      </p:sp>
      <p:sp>
        <p:nvSpPr>
          <p:cNvPr id="3" name="Subtitle 2">
            <a:extLst>
              <a:ext uri="{FF2B5EF4-FFF2-40B4-BE49-F238E27FC236}">
                <a16:creationId xmlns:a16="http://schemas.microsoft.com/office/drawing/2014/main" xmlns="" id="{AD153541-D2DF-4AE6-A22E-9AFA9C51260E}"/>
              </a:ext>
            </a:extLst>
          </p:cNvPr>
          <p:cNvSpPr>
            <a:spLocks noGrp="1"/>
          </p:cNvSpPr>
          <p:nvPr>
            <p:ph type="subTitle" idx="1"/>
          </p:nvPr>
        </p:nvSpPr>
        <p:spPr>
          <a:xfrm>
            <a:off x="1470212" y="3276744"/>
            <a:ext cx="9144000" cy="1655762"/>
          </a:xfrm>
        </p:spPr>
        <p:txBody>
          <a:bodyPr>
            <a:normAutofit/>
          </a:bodyPr>
          <a:lstStyle/>
          <a:p>
            <a:r>
              <a:rPr lang="fr-FR" altLang="fr-FR" sz="2800" b="1" dirty="0"/>
              <a:t> </a:t>
            </a:r>
            <a:r>
              <a:rPr lang="en-GB" altLang="fr-FR" sz="2800" b="1" dirty="0">
                <a:solidFill>
                  <a:srgbClr val="C00000"/>
                </a:solidFill>
              </a:rPr>
              <a:t>RAPPORT 4 : </a:t>
            </a:r>
          </a:p>
          <a:p>
            <a:r>
              <a:rPr lang="fr-FR" sz="3200" b="1" dirty="0">
                <a:solidFill>
                  <a:srgbClr val="C00000"/>
                </a:solidFill>
              </a:rPr>
              <a:t>PLAN DE TRAVAIL SUGGÉRÉ POUR L’ETABLISSEMENT DES CINQ PLATEFORMES INNOVATION ARTISANAT</a:t>
            </a:r>
            <a:endParaRPr lang="fr-MA" sz="3200" b="1" dirty="0">
              <a:solidFill>
                <a:srgbClr val="C00000"/>
              </a:solidFill>
            </a:endParaRPr>
          </a:p>
        </p:txBody>
      </p:sp>
      <p:sp>
        <p:nvSpPr>
          <p:cNvPr id="4" name="Rectangle 3"/>
          <p:cNvSpPr/>
          <p:nvPr/>
        </p:nvSpPr>
        <p:spPr>
          <a:xfrm>
            <a:off x="9144000" y="5200974"/>
            <a:ext cx="1921164" cy="646331"/>
          </a:xfrm>
          <a:prstGeom prst="rect">
            <a:avLst/>
          </a:prstGeom>
        </p:spPr>
        <p:txBody>
          <a:bodyPr wrap="square">
            <a:spAutoFit/>
          </a:bodyPr>
          <a:lstStyle/>
          <a:p>
            <a:r>
              <a:rPr lang="fr-MA" altLang="fr-FR" b="1" i="1" dirty="0">
                <a:solidFill>
                  <a:schemeClr val="bg1"/>
                </a:solidFill>
              </a:rPr>
              <a:t>LAHLOU Chakib</a:t>
            </a:r>
          </a:p>
          <a:p>
            <a:r>
              <a:rPr lang="fr-MA" altLang="fr-FR" dirty="0">
                <a:solidFill>
                  <a:schemeClr val="bg1"/>
                </a:solidFill>
              </a:rPr>
              <a:t>Novembre 2018</a:t>
            </a:r>
            <a:endParaRPr lang="fr-FR" altLang="fr-FR" dirty="0">
              <a:solidFill>
                <a:schemeClr val="bg1"/>
              </a:solidFill>
            </a:endParaRPr>
          </a:p>
        </p:txBody>
      </p:sp>
    </p:spTree>
    <p:extLst>
      <p:ext uri="{BB962C8B-B14F-4D97-AF65-F5344CB8AC3E}">
        <p14:creationId xmlns:p14="http://schemas.microsoft.com/office/powerpoint/2010/main" val="245787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Espace réservé du numéro de diapositive 3"/>
          <p:cNvSpPr>
            <a:spLocks noGrp="1"/>
          </p:cNvSpPr>
          <p:nvPr>
            <p:ph type="sldNum" sz="quarter" idx="4294967295"/>
          </p:nvPr>
        </p:nvSpPr>
        <p:spPr bwMode="auto">
          <a:xfrm>
            <a:off x="0" y="6210300"/>
            <a:ext cx="457200" cy="4572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2EB1A98C-D76D-4291-A970-8E1789EB4948}" type="slidenum">
              <a:rPr lang="fr-FR" altLang="fr-FR" sz="1400">
                <a:solidFill>
                  <a:srgbClr val="FFFFFF"/>
                </a:solidFill>
                <a:latin typeface="Franklin Gothic Book" panose="020B0503020102020204" pitchFamily="34" charset="0"/>
              </a:rPr>
              <a:pPr>
                <a:spcBef>
                  <a:spcPct val="0"/>
                </a:spcBef>
                <a:buClrTx/>
                <a:buSzTx/>
                <a:buFontTx/>
                <a:buNone/>
              </a:pPr>
              <a:t>10</a:t>
            </a:fld>
            <a:endParaRPr lang="fr-FR" altLang="fr-FR" sz="1400">
              <a:solidFill>
                <a:srgbClr val="FFFFFF"/>
              </a:solidFill>
              <a:latin typeface="Franklin Gothic Book" panose="020B0503020102020204" pitchFamily="34" charset="0"/>
            </a:endParaRPr>
          </a:p>
        </p:txBody>
      </p:sp>
      <p:pic>
        <p:nvPicPr>
          <p:cNvPr id="2" name="Image 1">
            <a:extLst>
              <a:ext uri="{FF2B5EF4-FFF2-40B4-BE49-F238E27FC236}">
                <a16:creationId xmlns:a16="http://schemas.microsoft.com/office/drawing/2014/main" xmlns="" id="{1F0F86F9-3EDD-4EAD-816E-8FBC6B3F0EEF}"/>
              </a:ext>
            </a:extLst>
          </p:cNvPr>
          <p:cNvPicPr>
            <a:picLocks noChangeAspect="1"/>
          </p:cNvPicPr>
          <p:nvPr/>
        </p:nvPicPr>
        <p:blipFill rotWithShape="1">
          <a:blip r:embed="rId2"/>
          <a:srcRect l="19766" t="25556" r="18046" b="11945"/>
          <a:stretch/>
        </p:blipFill>
        <p:spPr>
          <a:xfrm>
            <a:off x="1924050" y="1094562"/>
            <a:ext cx="8496300" cy="4803185"/>
          </a:xfrm>
          <a:prstGeom prst="rect">
            <a:avLst/>
          </a:prstGeom>
        </p:spPr>
      </p:pic>
    </p:spTree>
    <p:extLst>
      <p:ext uri="{BB962C8B-B14F-4D97-AF65-F5344CB8AC3E}">
        <p14:creationId xmlns:p14="http://schemas.microsoft.com/office/powerpoint/2010/main" val="127956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83D93E0-9C01-404B-BEA5-DDFCB3185341}"/>
              </a:ext>
            </a:extLst>
          </p:cNvPr>
          <p:cNvSpPr/>
          <p:nvPr/>
        </p:nvSpPr>
        <p:spPr>
          <a:xfrm>
            <a:off x="3027005" y="415470"/>
            <a:ext cx="8048625" cy="504625"/>
          </a:xfrm>
          <a:prstGeom prst="rect">
            <a:avLst/>
          </a:prstGeom>
        </p:spPr>
        <p:txBody>
          <a:bodyPr wrap="square">
            <a:spAutoFit/>
          </a:bodyPr>
          <a:lstStyle/>
          <a:p>
            <a:pPr algn="just">
              <a:lnSpc>
                <a:spcPct val="150000"/>
              </a:lnSpc>
              <a:spcAft>
                <a:spcPts val="0"/>
              </a:spcAft>
            </a:pPr>
            <a:r>
              <a:rPr lang="fr-FR" sz="2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4) ORGANISATION, CONTROLE ET SUIVI DU PLAN DE TRAVAIL</a:t>
            </a:r>
            <a:endParaRPr lang="fr-MA"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FCFC4515-6FF1-4C90-BD8B-DC308CFDC62C}"/>
              </a:ext>
            </a:extLst>
          </p:cNvPr>
          <p:cNvSpPr/>
          <p:nvPr/>
        </p:nvSpPr>
        <p:spPr>
          <a:xfrm>
            <a:off x="429209" y="1286045"/>
            <a:ext cx="11028784" cy="3787383"/>
          </a:xfrm>
          <a:prstGeom prst="rect">
            <a:avLst/>
          </a:prstGeom>
        </p:spPr>
        <p:txBody>
          <a:bodyPr wrap="square">
            <a:spAutoFit/>
          </a:bodyPr>
          <a:lstStyle/>
          <a:p>
            <a:pPr indent="228600">
              <a:lnSpc>
                <a:spcPct val="150000"/>
              </a:lnSpc>
              <a:spcAft>
                <a:spcPts val="0"/>
              </a:spcAft>
            </a:pPr>
            <a:r>
              <a:rPr lang="fr-FR" b="1" dirty="0">
                <a:latin typeface="Times New Roman" panose="02020603050405020304" pitchFamily="18" charset="0"/>
                <a:ea typeface="Calibri" panose="020F0502020204030204" pitchFamily="34" charset="0"/>
                <a:cs typeface="Times New Roman" panose="02020603050405020304" pitchFamily="18" charset="0"/>
              </a:rPr>
              <a:t>Le plan de travail présenté ci-dessus ainsi que les principales activités qui doivent être menées se réalisera de façon participative, en prenant en compte les préoccupations des parties prenantes aux différents niveaux concernés par le projet  à savoir:</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Conseil régional TTAH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L’AREP et la Société de développement régional en qualité de coordonnateur des cinq plateformes innovation artisanat</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Le Secrétariat d'Etat Chargé de l'Artisanat et de l'Economie Sociale</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L’Agence pour la Promotion et le Développement du Nord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La Maison de l’Artisan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CADE8120-16ED-41D1-92C8-9C5C1341B669}" type="slidenum">
              <a:rPr lang="fr-FR" altLang="fr-FR" sz="1400">
                <a:solidFill>
                  <a:srgbClr val="FFFFFF"/>
                </a:solidFill>
                <a:latin typeface="Franklin Gothic Book" panose="020B0503020102020204" pitchFamily="34" charset="0"/>
              </a:rPr>
              <a:pPr>
                <a:spcBef>
                  <a:spcPct val="0"/>
                </a:spcBef>
                <a:buClrTx/>
                <a:buSzTx/>
                <a:buFontTx/>
                <a:buNone/>
              </a:pPr>
              <a:t>12</a:t>
            </a:fld>
            <a:endParaRPr lang="fr-FR" altLang="fr-FR" sz="1400">
              <a:solidFill>
                <a:srgbClr val="FFFFFF"/>
              </a:solidFill>
              <a:latin typeface="Franklin Gothic Book" panose="020B0503020102020204" pitchFamily="34" charset="0"/>
            </a:endParaRPr>
          </a:p>
        </p:txBody>
      </p:sp>
      <p:sp>
        <p:nvSpPr>
          <p:cNvPr id="2" name="Rectangle 1">
            <a:extLst>
              <a:ext uri="{FF2B5EF4-FFF2-40B4-BE49-F238E27FC236}">
                <a16:creationId xmlns:a16="http://schemas.microsoft.com/office/drawing/2014/main" xmlns="" id="{52267F05-2872-4758-8C80-F3FBEA1391C9}"/>
              </a:ext>
            </a:extLst>
          </p:cNvPr>
          <p:cNvSpPr/>
          <p:nvPr/>
        </p:nvSpPr>
        <p:spPr>
          <a:xfrm>
            <a:off x="578498" y="1567679"/>
            <a:ext cx="11187404" cy="3371885"/>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Commune urbaine de Tétouan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 Commune urbaine de Chefchaouen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Commune urbaine d’Al Hoceima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Commune urbaine d’Ouezzane</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Chambre régionale de l’artisanat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Les bénéficiaires et acteurs principaux du projet que sont les artisans, les femmes artisanes, les associations et coopératives et toutes autres structures d’encadrement des artisans</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4572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Les représentants des artisans et artisanes des cinq plateformes respectives.</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89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BF21CADF-68F8-4467-BAA8-5AC9A458A018}" type="slidenum">
              <a:rPr lang="fr-FR" altLang="fr-FR" sz="1400">
                <a:solidFill>
                  <a:srgbClr val="FFFFFF"/>
                </a:solidFill>
                <a:latin typeface="Franklin Gothic Book" panose="020B0503020102020204" pitchFamily="34" charset="0"/>
              </a:rPr>
              <a:pPr>
                <a:spcBef>
                  <a:spcPct val="0"/>
                </a:spcBef>
                <a:buClrTx/>
                <a:buSzTx/>
                <a:buFontTx/>
                <a:buNone/>
              </a:pPr>
              <a:t>13</a:t>
            </a:fld>
            <a:endParaRPr lang="fr-FR" altLang="fr-FR" sz="1400">
              <a:solidFill>
                <a:srgbClr val="FFFFFF"/>
              </a:solidFill>
              <a:latin typeface="Franklin Gothic Book" panose="020B0503020102020204" pitchFamily="34" charset="0"/>
            </a:endParaRPr>
          </a:p>
        </p:txBody>
      </p:sp>
      <p:sp>
        <p:nvSpPr>
          <p:cNvPr id="2" name="Rectangle 1">
            <a:extLst>
              <a:ext uri="{FF2B5EF4-FFF2-40B4-BE49-F238E27FC236}">
                <a16:creationId xmlns:a16="http://schemas.microsoft.com/office/drawing/2014/main" xmlns="" id="{C33BD4B8-46FA-48E9-BF87-1C7C110039A8}"/>
              </a:ext>
            </a:extLst>
          </p:cNvPr>
          <p:cNvSpPr/>
          <p:nvPr/>
        </p:nvSpPr>
        <p:spPr>
          <a:xfrm>
            <a:off x="964163" y="2342634"/>
            <a:ext cx="10133045" cy="3016210"/>
          </a:xfrm>
          <a:prstGeom prst="rect">
            <a:avLst/>
          </a:prstGeom>
        </p:spPr>
        <p:txBody>
          <a:bodyPr wrap="square">
            <a:spAutoFit/>
          </a:bodyPr>
          <a:lstStyle/>
          <a:p>
            <a:pPr marL="155448">
              <a:spcBef>
                <a:spcPts val="640"/>
              </a:spcBef>
            </a:pPr>
            <a:r>
              <a:rPr lang="fr-MA" b="1" dirty="0">
                <a:latin typeface="Arial" panose="020B0604020202020204" pitchFamily="34" charset="0"/>
                <a:cs typeface="Arial" panose="020B0604020202020204" pitchFamily="34" charset="0"/>
              </a:rPr>
              <a:t>Nous pouvons conclure que les décisions relatives au choix des villes qui seront retenues pour abriter les  plateformes Innovation Artisanat restent conditionnées : </a:t>
            </a:r>
          </a:p>
          <a:p>
            <a:pPr marL="441198" indent="-285750">
              <a:spcBef>
                <a:spcPts val="640"/>
              </a:spcBef>
              <a:buFontTx/>
              <a:buChar char="-"/>
            </a:pPr>
            <a:r>
              <a:rPr lang="fr-MA" b="1" dirty="0">
                <a:latin typeface="Arial" panose="020B0604020202020204" pitchFamily="34" charset="0"/>
                <a:cs typeface="Arial" panose="020B0604020202020204" pitchFamily="34" charset="0"/>
              </a:rPr>
              <a:t>(1) par les recommandations de la phase 2 concernant la rentabilité financière de chacune des plateformes (estimation du Chiffre d’Affaires (CA) , l’estimation des recettes potentielles générées par les activités commerciales et de services  ainsi que la projection du chiffre d’affaires sur 3 ans). </a:t>
            </a:r>
          </a:p>
          <a:p>
            <a:pPr marL="441198" indent="-285750">
              <a:spcBef>
                <a:spcPts val="640"/>
              </a:spcBef>
              <a:buFontTx/>
              <a:buChar char="-"/>
            </a:pPr>
            <a:r>
              <a:rPr lang="fr-MA" b="1" dirty="0">
                <a:latin typeface="Arial" panose="020B0604020202020204" pitchFamily="34" charset="0"/>
                <a:cs typeface="Arial" panose="020B0604020202020204" pitchFamily="34" charset="0"/>
              </a:rPr>
              <a:t>(2) selon le respect des critères de sélection du choix de la localisation ainsi que des critères  du cahier des charges qui sera définie et mis en place d’un commun accord avec tous les actionnaires dans le cadre  du projet de  création de la Société de Développement Régional . </a:t>
            </a:r>
            <a:endParaRPr lang="fr-MA" b="1" i="0" dirty="0">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C685E811-4BF6-4082-AE56-7F47907249CF}"/>
              </a:ext>
            </a:extLst>
          </p:cNvPr>
          <p:cNvSpPr/>
          <p:nvPr/>
        </p:nvSpPr>
        <p:spPr>
          <a:xfrm>
            <a:off x="3866761" y="676727"/>
            <a:ext cx="8048625" cy="587148"/>
          </a:xfrm>
          <a:prstGeom prst="rect">
            <a:avLst/>
          </a:prstGeom>
        </p:spPr>
        <p:txBody>
          <a:bodyPr wrap="square">
            <a:spAutoFit/>
          </a:bodyPr>
          <a:lstStyle/>
          <a:p>
            <a:pPr algn="just">
              <a:lnSpc>
                <a:spcPct val="150000"/>
              </a:lnSpc>
              <a:spcAft>
                <a:spcPts val="0"/>
              </a:spcAft>
            </a:pPr>
            <a:r>
              <a:rPr lang="fr-FR"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4) CONCLUSION</a:t>
            </a:r>
            <a:endParaRPr lang="fr-MA"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39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6C2DE-494C-42BE-AB67-9ED2046A772C}"/>
              </a:ext>
            </a:extLst>
          </p:cNvPr>
          <p:cNvSpPr>
            <a:spLocks noGrp="1"/>
          </p:cNvSpPr>
          <p:nvPr>
            <p:ph type="title"/>
          </p:nvPr>
        </p:nvSpPr>
        <p:spPr>
          <a:xfrm>
            <a:off x="981636" y="403413"/>
            <a:ext cx="10515600" cy="699248"/>
          </a:xfrm>
        </p:spPr>
        <p:txBody>
          <a:bodyPr>
            <a:noAutofit/>
          </a:bodyPr>
          <a:lstStyle/>
          <a:p>
            <a:pPr algn="ctr"/>
            <a:r>
              <a:rPr lang="en-GB" altLang="fr-FR" sz="2800" b="1" dirty="0">
                <a:solidFill>
                  <a:srgbClr val="C00000"/>
                </a:solidFill>
                <a:latin typeface="Times New Roman" panose="02020603050405020304" pitchFamily="18" charset="0"/>
                <a:cs typeface="Calibri" panose="020F0502020204030204" pitchFamily="34" charset="0"/>
              </a:rPr>
              <a:t>SOMMAIRE</a:t>
            </a:r>
            <a:r>
              <a:rPr lang="en-GB" altLang="fr-FR" sz="2400" b="1" dirty="0">
                <a:solidFill>
                  <a:srgbClr val="C00000"/>
                </a:solidFill>
                <a:latin typeface="Times New Roman" panose="02020603050405020304" pitchFamily="18" charset="0"/>
                <a:cs typeface="Calibri" panose="020F0502020204030204" pitchFamily="34" charset="0"/>
              </a:rPr>
              <a:t/>
            </a:r>
            <a:br>
              <a:rPr lang="en-GB" altLang="fr-FR" sz="2400" b="1" dirty="0">
                <a:solidFill>
                  <a:srgbClr val="C00000"/>
                </a:solidFill>
                <a:latin typeface="Times New Roman" panose="02020603050405020304" pitchFamily="18" charset="0"/>
                <a:cs typeface="Calibri" panose="020F0502020204030204" pitchFamily="34" charset="0"/>
              </a:rPr>
            </a:br>
            <a:endParaRPr lang="en-US" sz="2800" dirty="0"/>
          </a:p>
        </p:txBody>
      </p:sp>
      <p:sp>
        <p:nvSpPr>
          <p:cNvPr id="6" name="Rectangle 5">
            <a:extLst>
              <a:ext uri="{FF2B5EF4-FFF2-40B4-BE49-F238E27FC236}">
                <a16:creationId xmlns:a16="http://schemas.microsoft.com/office/drawing/2014/main" xmlns="" id="{C6BA8308-F0A3-4BCA-9805-C8BCD6C453B2}"/>
              </a:ext>
            </a:extLst>
          </p:cNvPr>
          <p:cNvSpPr/>
          <p:nvPr/>
        </p:nvSpPr>
        <p:spPr>
          <a:xfrm>
            <a:off x="1853680" y="2320108"/>
            <a:ext cx="8204719" cy="2223622"/>
          </a:xfrm>
          <a:prstGeom prst="rect">
            <a:avLst/>
          </a:prstGeom>
        </p:spPr>
        <p:txBody>
          <a:bodyPr wrap="square">
            <a:spAutoFit/>
          </a:bodyPr>
          <a:lstStyle/>
          <a:p>
            <a:pPr marL="342900" lvl="0" indent="-342900" algn="just">
              <a:lnSpc>
                <a:spcPct val="200000"/>
              </a:lnSpc>
              <a:spcAft>
                <a:spcPts val="0"/>
              </a:spcAft>
              <a:buFont typeface="+mj-lt"/>
              <a:buAutoNum type="arabicParenR"/>
            </a:pPr>
            <a:r>
              <a:rPr lang="en-GB" b="1" dirty="0">
                <a:latin typeface="Times New Roman" panose="02020603050405020304" pitchFamily="18" charset="0"/>
                <a:ea typeface="Cambria" panose="02040503050406030204" pitchFamily="18" charset="0"/>
                <a:cs typeface="Times New Roman" panose="02020603050405020304" pitchFamily="18" charset="0"/>
              </a:rPr>
              <a:t>INTRODUCTION</a:t>
            </a:r>
            <a:endParaRPr lang="fr-FR"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200000"/>
              </a:lnSpc>
              <a:spcAft>
                <a:spcPts val="0"/>
              </a:spcAft>
              <a:buFont typeface="+mj-lt"/>
              <a:buAutoNum type="arabicParenR"/>
            </a:pPr>
            <a:r>
              <a:rPr lang="en-GB" b="1" dirty="0">
                <a:latin typeface="Times New Roman" panose="02020603050405020304" pitchFamily="18" charset="0"/>
                <a:ea typeface="Cambria" panose="02040503050406030204" pitchFamily="18" charset="0"/>
                <a:cs typeface="Times New Roman" panose="02020603050405020304" pitchFamily="18" charset="0"/>
              </a:rPr>
              <a:t>RESULTATS ATTENDUS </a:t>
            </a:r>
            <a:endParaRPr lang="fr-FR"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200000"/>
              </a:lnSpc>
              <a:spcAft>
                <a:spcPts val="0"/>
              </a:spcAft>
              <a:buFont typeface="+mj-lt"/>
              <a:buAutoNum type="arabicParenR"/>
            </a:pPr>
            <a:r>
              <a:rPr lang="en-GB" b="1" dirty="0">
                <a:latin typeface="Times New Roman" panose="02020603050405020304" pitchFamily="18" charset="0"/>
                <a:ea typeface="Cambria" panose="02040503050406030204" pitchFamily="18" charset="0"/>
                <a:cs typeface="Times New Roman" panose="02020603050405020304" pitchFamily="18" charset="0"/>
              </a:rPr>
              <a:t>PLAN DE TRAVAIL SUGGÉRÉ</a:t>
            </a:r>
            <a:endParaRPr lang="fr-FR"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200000"/>
              </a:lnSpc>
              <a:spcAft>
                <a:spcPts val="0"/>
              </a:spcAft>
              <a:buFont typeface="+mj-lt"/>
              <a:buAutoNum type="arabicParenR"/>
            </a:pPr>
            <a:r>
              <a:rPr lang="en-GB" b="1" dirty="0">
                <a:latin typeface="Times New Roman" panose="02020603050405020304" pitchFamily="18" charset="0"/>
                <a:ea typeface="Cambria" panose="02040503050406030204" pitchFamily="18" charset="0"/>
                <a:cs typeface="Times New Roman" panose="02020603050405020304" pitchFamily="18" charset="0"/>
              </a:rPr>
              <a:t>ORGANISATION, CONTROLE ET SUIVI DU PLAN DE TRAVAIL</a:t>
            </a:r>
            <a:endParaRPr lang="fr-FR"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1386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idx="4294967295"/>
          </p:nvPr>
        </p:nvSpPr>
        <p:spPr>
          <a:xfrm>
            <a:off x="4007223" y="455892"/>
            <a:ext cx="7772400" cy="654050"/>
          </a:xfrm>
        </p:spPr>
        <p:txBody>
          <a:bodyPr>
            <a:noAutofit/>
          </a:bodyPr>
          <a:lstStyle/>
          <a:p>
            <a:pPr eaLnBrk="1" hangingPunct="1"/>
            <a:r>
              <a:rPr lang="fr-FR" altLang="fr-FR" sz="2800" b="1" dirty="0">
                <a:solidFill>
                  <a:srgbClr val="C00000"/>
                </a:solidFill>
                <a:latin typeface="Arial Narrow" panose="020B0606020202030204" pitchFamily="34" charset="0"/>
              </a:rPr>
              <a:t>INTRODUCTION</a:t>
            </a:r>
            <a:r>
              <a:rPr lang="fr-FR" altLang="fr-FR" sz="4800" dirty="0"/>
              <a:t> </a:t>
            </a:r>
          </a:p>
        </p:txBody>
      </p:sp>
      <p:sp>
        <p:nvSpPr>
          <p:cNvPr id="10243"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16907876-37A3-464F-8A03-DACFB3AB5375}" type="slidenum">
              <a:rPr lang="fr-FR" altLang="fr-FR" sz="1400">
                <a:solidFill>
                  <a:srgbClr val="FFFFFF"/>
                </a:solidFill>
                <a:latin typeface="Franklin Gothic Book" panose="020B0503020102020204" pitchFamily="34" charset="0"/>
              </a:rPr>
              <a:pPr>
                <a:spcBef>
                  <a:spcPct val="0"/>
                </a:spcBef>
                <a:buClrTx/>
                <a:buSzTx/>
                <a:buFontTx/>
                <a:buNone/>
              </a:pPr>
              <a:t>3</a:t>
            </a:fld>
            <a:endParaRPr lang="fr-FR" altLang="fr-FR" sz="1400">
              <a:solidFill>
                <a:srgbClr val="FFFFFF"/>
              </a:solidFill>
              <a:latin typeface="Franklin Gothic Book" panose="020B0503020102020204" pitchFamily="34" charset="0"/>
            </a:endParaRPr>
          </a:p>
        </p:txBody>
      </p:sp>
      <p:sp>
        <p:nvSpPr>
          <p:cNvPr id="2" name="Rectangle 1">
            <a:extLst>
              <a:ext uri="{FF2B5EF4-FFF2-40B4-BE49-F238E27FC236}">
                <a16:creationId xmlns:a16="http://schemas.microsoft.com/office/drawing/2014/main" xmlns="" id="{158FF78B-1601-4C6F-9C25-032E65DCC79B}"/>
              </a:ext>
            </a:extLst>
          </p:cNvPr>
          <p:cNvSpPr/>
          <p:nvPr/>
        </p:nvSpPr>
        <p:spPr>
          <a:xfrm>
            <a:off x="688910" y="1484101"/>
            <a:ext cx="10814180" cy="3469348"/>
          </a:xfrm>
          <a:prstGeom prst="rect">
            <a:avLst/>
          </a:prstGeom>
        </p:spPr>
        <p:txBody>
          <a:bodyPr wrap="square">
            <a:spAutoFit/>
          </a:bodyPr>
          <a:lstStyle/>
          <a:p>
            <a:pPr algn="just">
              <a:lnSpc>
                <a:spcPct val="150000"/>
              </a:lnSpc>
              <a:spcAft>
                <a:spcPts val="0"/>
              </a:spcAft>
            </a:pPr>
            <a:r>
              <a:rPr lang="fr-FR" b="1" dirty="0">
                <a:latin typeface="Times New Roman" panose="02020603050405020304" pitchFamily="18" charset="0"/>
                <a:ea typeface="Calibri" panose="020F0502020204030204" pitchFamily="34" charset="0"/>
                <a:cs typeface="Times New Roman" panose="02020603050405020304" pitchFamily="18" charset="0"/>
              </a:rPr>
              <a:t>Ce rapport de la mission 4 concerne le plan de travail suggéré pour l’établissement des plateformes ainsi que les termes de référence pour toute expertise supplémentaire requise relatif aux cinq sites retenus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b="1" dirty="0">
                <a:latin typeface="Times New Roman" panose="02020603050405020304" pitchFamily="18" charset="0"/>
                <a:ea typeface="Calibri" panose="020F0502020204030204" pitchFamily="34" charset="0"/>
                <a:cs typeface="Times New Roman" panose="02020603050405020304" pitchFamily="18" charset="0"/>
              </a:rPr>
              <a:t>1. La </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Plateforme d’innovation Artisanat de </a:t>
            </a:r>
            <a:r>
              <a:rPr lang="fr-FR" b="1" dirty="0">
                <a:latin typeface="Times New Roman" panose="02020603050405020304" pitchFamily="18" charset="0"/>
                <a:ea typeface="Calibri" panose="020F0502020204030204" pitchFamily="34" charset="0"/>
                <a:cs typeface="Times New Roman" panose="02020603050405020304" pitchFamily="18" charset="0"/>
              </a:rPr>
              <a:t>Tétouan</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b="1" dirty="0">
                <a:latin typeface="Times New Roman" panose="02020603050405020304" pitchFamily="18" charset="0"/>
                <a:ea typeface="Calibri" panose="020F0502020204030204" pitchFamily="34" charset="0"/>
                <a:cs typeface="Times New Roman" panose="02020603050405020304" pitchFamily="18" charset="0"/>
              </a:rPr>
              <a:t>2. La </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Plateforme d’innovation Artisanat de</a:t>
            </a:r>
            <a:r>
              <a:rPr lang="fr-FR" b="1" dirty="0">
                <a:latin typeface="Times New Roman" panose="02020603050405020304" pitchFamily="18" charset="0"/>
                <a:ea typeface="Calibri" panose="020F0502020204030204" pitchFamily="34" charset="0"/>
                <a:cs typeface="Times New Roman" panose="02020603050405020304" pitchFamily="18" charset="0"/>
              </a:rPr>
              <a:t> Chefchaouen</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b="1" dirty="0">
                <a:latin typeface="Times New Roman" panose="02020603050405020304" pitchFamily="18" charset="0"/>
                <a:ea typeface="Calibri" panose="020F0502020204030204" pitchFamily="34" charset="0"/>
                <a:cs typeface="Times New Roman" panose="02020603050405020304" pitchFamily="18" charset="0"/>
              </a:rPr>
              <a:t>3.  La </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Plateforme d’innovation Artisanat d’Al</a:t>
            </a:r>
            <a:r>
              <a:rPr lang="fr-FR" b="1" dirty="0">
                <a:latin typeface="Times New Roman" panose="02020603050405020304" pitchFamily="18" charset="0"/>
                <a:ea typeface="Calibri" panose="020F0502020204030204" pitchFamily="34" charset="0"/>
                <a:cs typeface="Times New Roman" panose="02020603050405020304" pitchFamily="18" charset="0"/>
              </a:rPr>
              <a:t> Hoceima</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b="1" dirty="0">
                <a:latin typeface="Times New Roman" panose="02020603050405020304" pitchFamily="18" charset="0"/>
                <a:ea typeface="Calibri" panose="020F0502020204030204" pitchFamily="34" charset="0"/>
                <a:cs typeface="Times New Roman" panose="02020603050405020304" pitchFamily="18" charset="0"/>
              </a:rPr>
              <a:t>4. La </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Plateforme d’innovation Artisanat d’</a:t>
            </a:r>
            <a:r>
              <a:rPr lang="fr-FR" b="1" spc="-1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Imzouren</a:t>
            </a:r>
            <a:r>
              <a:rPr lang="fr-FR" b="1" dirty="0">
                <a:latin typeface="Times New Roman" panose="02020603050405020304" pitchFamily="18" charset="0"/>
                <a:ea typeface="Calibri" panose="020F0502020204030204" pitchFamily="34" charset="0"/>
                <a:cs typeface="Times New Roman" panose="02020603050405020304" pitchFamily="18" charset="0"/>
              </a:rPr>
              <a:t>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fr-FR" b="1" dirty="0">
                <a:latin typeface="Times New Roman" panose="02020603050405020304" pitchFamily="18" charset="0"/>
                <a:ea typeface="Calibri" panose="020F0502020204030204" pitchFamily="34" charset="0"/>
                <a:cs typeface="Times New Roman" panose="02020603050405020304" pitchFamily="18" charset="0"/>
              </a:rPr>
              <a:t>5. La </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Plateforme d’innovation Artisanat de </a:t>
            </a:r>
            <a:r>
              <a:rPr lang="fr-FR" b="1" dirty="0">
                <a:latin typeface="Times New Roman" panose="02020603050405020304" pitchFamily="18" charset="0"/>
                <a:ea typeface="Calibri" panose="020F0502020204030204" pitchFamily="34" charset="0"/>
                <a:cs typeface="Times New Roman" panose="02020603050405020304" pitchFamily="18" charset="0"/>
              </a:rPr>
              <a:t>Ouezzane</a:t>
            </a:r>
            <a:endParaRPr lang="fr-MA"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93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5EC9E7E-A0E2-4B4B-BC58-D3E10916E9C8}"/>
              </a:ext>
            </a:extLst>
          </p:cNvPr>
          <p:cNvSpPr/>
          <p:nvPr/>
        </p:nvSpPr>
        <p:spPr>
          <a:xfrm>
            <a:off x="933062" y="1250054"/>
            <a:ext cx="11159412" cy="4237827"/>
          </a:xfrm>
          <a:prstGeom prst="rect">
            <a:avLst/>
          </a:prstGeom>
        </p:spPr>
        <p:txBody>
          <a:bodyPr wrap="square">
            <a:spAutoFit/>
          </a:bodyPr>
          <a:lstStyle/>
          <a:p>
            <a:pPr>
              <a:lnSpc>
                <a:spcPct val="150000"/>
              </a:lnSpc>
              <a:spcAft>
                <a:spcPts val="0"/>
              </a:spcAft>
            </a:pPr>
            <a:r>
              <a:rPr lang="fr-FR"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les objectifs spécifiques des prochaines études sont les suivants :</a:t>
            </a:r>
          </a:p>
          <a:p>
            <a:pPr>
              <a:lnSpc>
                <a:spcPct val="150000"/>
              </a:lnSpc>
              <a:spcAft>
                <a:spcPts val="0"/>
              </a:spcAft>
            </a:pPr>
            <a:endParaRPr lang="fr-MA"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rabicPeriod"/>
            </a:pPr>
            <a:r>
              <a:rPr lang="fr-FR" sz="2000" b="1" dirty="0">
                <a:latin typeface="Times New Roman" panose="02020603050405020304" pitchFamily="18" charset="0"/>
                <a:ea typeface="Calibri" panose="020F0502020204030204" pitchFamily="34" charset="0"/>
                <a:cs typeface="Times New Roman" panose="02020603050405020304" pitchFamily="18" charset="0"/>
              </a:rPr>
              <a:t>Proposer la mouture du statut de la Société de développement régional de l’artisanat.</a:t>
            </a:r>
            <a:endParaRPr lang="fr-MA"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rabicPeriod"/>
            </a:pPr>
            <a:r>
              <a:rPr lang="fr-FR" sz="2000" b="1" dirty="0">
                <a:latin typeface="Times New Roman" panose="02020603050405020304" pitchFamily="18" charset="0"/>
                <a:ea typeface="Cambria" panose="02040503050406030204" pitchFamily="18" charset="0"/>
                <a:cs typeface="Times New Roman" panose="02020603050405020304" pitchFamily="18" charset="0"/>
              </a:rPr>
              <a:t>Doter la Société de Développement Régional de l’Artisanat d’un statut juridique assorti d’un statut du personnel et d’un règlement intérieur afin de lui permettre d’assurer au mieux sa mission d’organisation et de gestion des cinq plateformes de la région TTAH.</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50000"/>
              </a:lnSpc>
              <a:spcAft>
                <a:spcPts val="0"/>
              </a:spcAft>
              <a:buAutoNum type="arabicPeriod"/>
            </a:pPr>
            <a:r>
              <a:rPr lang="fr-FR" sz="2000" b="1" dirty="0">
                <a:latin typeface="Times New Roman" panose="02020603050405020304" pitchFamily="18" charset="0"/>
                <a:ea typeface="Cambria" panose="02040503050406030204" pitchFamily="18" charset="0"/>
                <a:cs typeface="Times New Roman" panose="02020603050405020304" pitchFamily="18" charset="0"/>
              </a:rPr>
              <a:t>Optimiser le statut juridique en fonction d’un </a:t>
            </a:r>
            <a:r>
              <a:rPr lang="fr-FR" sz="2000" b="1" i="1" dirty="0">
                <a:latin typeface="Times New Roman" panose="02020603050405020304" pitchFamily="18" charset="0"/>
                <a:ea typeface="Cambria" panose="02040503050406030204" pitchFamily="18" charset="0"/>
                <a:cs typeface="Times New Roman" panose="02020603050405020304" pitchFamily="18" charset="0"/>
              </a:rPr>
              <a:t>Business Model</a:t>
            </a:r>
            <a:r>
              <a:rPr lang="fr-FR" sz="2000" b="1" dirty="0">
                <a:latin typeface="Times New Roman" panose="02020603050405020304" pitchFamily="18" charset="0"/>
                <a:ea typeface="Cambria" panose="02040503050406030204" pitchFamily="18" charset="0"/>
                <a:cs typeface="Times New Roman" panose="02020603050405020304" pitchFamily="18" charset="0"/>
              </a:rPr>
              <a:t> viable et performant.</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50000"/>
              </a:lnSpc>
              <a:spcAft>
                <a:spcPts val="0"/>
              </a:spcAft>
              <a:buAutoNum type="arabicPeriod"/>
            </a:pPr>
            <a:r>
              <a:rPr lang="fr-FR" sz="2000" b="1" dirty="0">
                <a:latin typeface="Times New Roman" panose="02020603050405020304" pitchFamily="18" charset="0"/>
                <a:ea typeface="Cambria" panose="02040503050406030204" pitchFamily="18" charset="0"/>
                <a:cs typeface="Times New Roman" panose="02020603050405020304" pitchFamily="18" charset="0"/>
              </a:rPr>
              <a:t>Proposer un statut et une description des postes et la qualification du personnel des cinq plateformes.	</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3919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089003-49D4-410C-A146-4F8EB610C7D9}"/>
              </a:ext>
            </a:extLst>
          </p:cNvPr>
          <p:cNvSpPr/>
          <p:nvPr/>
        </p:nvSpPr>
        <p:spPr>
          <a:xfrm>
            <a:off x="419878" y="1119810"/>
            <a:ext cx="11374015" cy="4618380"/>
          </a:xfrm>
          <a:prstGeom prst="rect">
            <a:avLst/>
          </a:prstGeom>
        </p:spPr>
        <p:txBody>
          <a:bodyPr wrap="square">
            <a:spAutoFit/>
          </a:bodyPr>
          <a:lstStyle/>
          <a:p>
            <a:pPr>
              <a:lnSpc>
                <a:spcPct val="150000"/>
              </a:lnSpc>
              <a:spcAft>
                <a:spcPts val="0"/>
              </a:spcAft>
            </a:pPr>
            <a:r>
              <a:rPr lang="fr-FR" b="1" dirty="0">
                <a:latin typeface="Times New Roman" panose="02020603050405020304" pitchFamily="18" charset="0"/>
                <a:ea typeface="Calibri" panose="020F0502020204030204" pitchFamily="34" charset="0"/>
                <a:cs typeface="Times New Roman" panose="02020603050405020304" pitchFamily="18" charset="0"/>
              </a:rPr>
              <a:t>4. Inventorier l’</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état de besoins en travaux de réhabilitation et d’aménagement nécessaires pour</a:t>
            </a:r>
            <a:r>
              <a:rPr lang="fr-FR" b="1" dirty="0">
                <a:latin typeface="Times New Roman" panose="02020603050405020304" pitchFamily="18" charset="0"/>
                <a:ea typeface="Calibri" panose="020F0502020204030204" pitchFamily="34" charset="0"/>
                <a:cs typeface="Times New Roman" panose="02020603050405020304" pitchFamily="18" charset="0"/>
              </a:rPr>
              <a:t> l’aménagement, la réhabilitation et la rénovation des cinq complexes.</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fr-FR" b="1" dirty="0">
                <a:latin typeface="Times New Roman" panose="02020603050405020304" pitchFamily="18" charset="0"/>
                <a:ea typeface="Calibri" panose="020F0502020204030204" pitchFamily="34" charset="0"/>
                <a:cs typeface="Times New Roman" panose="02020603050405020304" pitchFamily="18" charset="0"/>
              </a:rPr>
              <a:t>5. Élaborer un avant-projet type sommaire en ce qui</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concerne les travaux nécessaires pour</a:t>
            </a:r>
            <a:r>
              <a:rPr lang="fr-FR" b="1" dirty="0">
                <a:latin typeface="Times New Roman" panose="02020603050405020304" pitchFamily="18" charset="0"/>
                <a:ea typeface="Calibri" panose="020F0502020204030204" pitchFamily="34" charset="0"/>
                <a:cs typeface="Times New Roman" panose="02020603050405020304" pitchFamily="18" charset="0"/>
              </a:rPr>
              <a:t> l’aménagement, la réhabilitation et la rénovation des cinq ensembles d’artisanat existants (</a:t>
            </a:r>
            <a:r>
              <a:rPr lang="fr-FR" b="1" dirty="0" err="1">
                <a:latin typeface="Times New Roman" panose="02020603050405020304" pitchFamily="18" charset="0"/>
                <a:ea typeface="Calibri" panose="020F0502020204030204" pitchFamily="34" charset="0"/>
                <a:cs typeface="Times New Roman" panose="02020603050405020304" pitchFamily="18" charset="0"/>
              </a:rPr>
              <a:t>Tétouan,Chefchaouen,Al</a:t>
            </a:r>
            <a:r>
              <a:rPr lang="fr-FR" b="1" dirty="0">
                <a:latin typeface="Times New Roman" panose="02020603050405020304" pitchFamily="18" charset="0"/>
                <a:ea typeface="Calibri" panose="020F0502020204030204" pitchFamily="34" charset="0"/>
                <a:cs typeface="Times New Roman" panose="02020603050405020304" pitchFamily="18" charset="0"/>
              </a:rPr>
              <a:t> Hoceima,</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err="1">
                <a:latin typeface="Times New Roman" panose="02020603050405020304" pitchFamily="18" charset="0"/>
                <a:ea typeface="Calibri" panose="020F0502020204030204" pitchFamily="34" charset="0"/>
                <a:cs typeface="Times New Roman" panose="02020603050405020304" pitchFamily="18" charset="0"/>
              </a:rPr>
              <a:t>Imzouren</a:t>
            </a:r>
            <a:r>
              <a:rPr lang="fr-FR" b="1" dirty="0">
                <a:latin typeface="Times New Roman" panose="02020603050405020304" pitchFamily="18" charset="0"/>
                <a:ea typeface="Calibri" panose="020F0502020204030204" pitchFamily="34" charset="0"/>
                <a:cs typeface="Times New Roman" panose="02020603050405020304" pitchFamily="18" charset="0"/>
              </a:rPr>
              <a:t> et Ouezzane).</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La </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a:t>
            </a:r>
            <a:r>
              <a:rPr lang="fr-FR" b="1"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t>
            </a:r>
            <a:r>
              <a:rPr lang="fr-FR"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fr-FR" b="1" spc="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gn</a:t>
            </a:r>
            <a:r>
              <a:rPr lang="fr-FR" b="1" dirty="0">
                <a:latin typeface="Times New Roman" panose="02020603050405020304" pitchFamily="18" charset="0"/>
                <a:ea typeface="Calibri" panose="020F0502020204030204" pitchFamily="34" charset="0"/>
                <a:cs typeface="Times New Roman" panose="02020603050405020304" pitchFamily="18" charset="0"/>
              </a:rPr>
              <a:t> pour chaque plateforme qui répond aux besoins organisationnels et opérationnels des plateformes.</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1350645" algn="l"/>
                <a:tab pos="24130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7. Présenter un plan d’exécution des travaux à mener pour chacune des plateformes leur réadaptation, réaménagement nécessaire ainsi que l’organisation et la répartition des espaces et services des futures plateformes.</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1350645" algn="l"/>
                <a:tab pos="2413000" algn="l"/>
              </a:tabLst>
            </a:pPr>
            <a:r>
              <a:rPr lang="fr-FR" b="1" dirty="0">
                <a:latin typeface="Times New Roman" panose="02020603050405020304" pitchFamily="18" charset="0"/>
                <a:ea typeface="Calibri" panose="020F0502020204030204" pitchFamily="34" charset="0"/>
                <a:cs typeface="Times New Roman" panose="02020603050405020304" pitchFamily="18" charset="0"/>
              </a:rPr>
              <a:t>8.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Élaboration du dossier d’appel d’offres des travaux d’aménagement et de mise en œuvre de la signalétique touristique et proposition du cadre de gestion et entretien ultérieur </a:t>
            </a:r>
            <a:endParaRPr lang="fr-MA"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25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0A63439-163E-4258-8AB8-594CA7DC7DD6}"/>
              </a:ext>
            </a:extLst>
          </p:cNvPr>
          <p:cNvSpPr/>
          <p:nvPr/>
        </p:nvSpPr>
        <p:spPr>
          <a:xfrm>
            <a:off x="3819003" y="410271"/>
            <a:ext cx="4068806" cy="579518"/>
          </a:xfrm>
          <a:prstGeom prst="rect">
            <a:avLst/>
          </a:prstGeom>
        </p:spPr>
        <p:txBody>
          <a:bodyPr wrap="none">
            <a:spAutoFit/>
          </a:bodyPr>
          <a:lstStyle/>
          <a:p>
            <a:pPr lvl="0" algn="just">
              <a:lnSpc>
                <a:spcPct val="150000"/>
              </a:lnSpc>
              <a:spcAft>
                <a:spcPts val="1000"/>
              </a:spcAft>
            </a:pPr>
            <a:r>
              <a:rPr lang="en-GB" sz="2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2) RESULTATS ATTENDUS </a:t>
            </a:r>
            <a:endParaRPr lang="fr-MA" sz="200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62FB0804-9AC3-46B6-84C5-7D1FBABB0FE9}"/>
              </a:ext>
            </a:extLst>
          </p:cNvPr>
          <p:cNvSpPr/>
          <p:nvPr/>
        </p:nvSpPr>
        <p:spPr>
          <a:xfrm>
            <a:off x="466531" y="1198657"/>
            <a:ext cx="11513976" cy="4324197"/>
          </a:xfrm>
          <a:prstGeom prst="rect">
            <a:avLst/>
          </a:prstGeom>
        </p:spPr>
        <p:txBody>
          <a:bodyPr wrap="square">
            <a:spAutoFit/>
          </a:bodyPr>
          <a:lstStyle/>
          <a:p>
            <a:pPr indent="254635">
              <a:lnSpc>
                <a:spcPct val="150000"/>
              </a:lnSpc>
              <a:spcAft>
                <a:spcPts val="100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les résultats ci-après sont attendus :</a:t>
            </a:r>
            <a:endParaRPr lang="fr-MA"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b="1" dirty="0">
                <a:latin typeface="Times New Roman" panose="02020603050405020304" pitchFamily="18" charset="0"/>
                <a:ea typeface="Cambria" panose="02040503050406030204" pitchFamily="18" charset="0"/>
                <a:cs typeface="Times New Roman" panose="02020603050405020304" pitchFamily="18" charset="0"/>
              </a:rPr>
              <a:t>Les missions de la Société de Développement Régional de l’Artisanat sont définies en corrélation avec un </a:t>
            </a:r>
            <a:r>
              <a:rPr lang="fr-FR" b="1" i="1" dirty="0">
                <a:latin typeface="Times New Roman" panose="02020603050405020304" pitchFamily="18" charset="0"/>
                <a:ea typeface="Cambria" panose="02040503050406030204" pitchFamily="18" charset="0"/>
                <a:cs typeface="Times New Roman" panose="02020603050405020304" pitchFamily="18" charset="0"/>
              </a:rPr>
              <a:t>Business Model</a:t>
            </a:r>
            <a:r>
              <a:rPr lang="fr-FR" b="1" dirty="0">
                <a:latin typeface="Times New Roman" panose="02020603050405020304" pitchFamily="18" charset="0"/>
                <a:ea typeface="Cambria" panose="02040503050406030204" pitchFamily="18" charset="0"/>
                <a:cs typeface="Times New Roman" panose="02020603050405020304" pitchFamily="18" charset="0"/>
              </a:rPr>
              <a:t> viable et performant recherché; </a:t>
            </a:r>
            <a:endParaRPr lang="fr-MA"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b="1" dirty="0">
                <a:latin typeface="Times New Roman" panose="02020603050405020304" pitchFamily="18" charset="0"/>
                <a:ea typeface="Cambria" panose="02040503050406030204" pitchFamily="18" charset="0"/>
                <a:cs typeface="Times New Roman" panose="02020603050405020304" pitchFamily="18" charset="0"/>
              </a:rPr>
              <a:t>Le statut juridique de la Société de Développement Régional de l’Artisanat est proposé ;</a:t>
            </a:r>
            <a:endParaRPr lang="fr-MA"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b="1" dirty="0">
                <a:latin typeface="Times New Roman" panose="02020603050405020304" pitchFamily="18" charset="0"/>
                <a:ea typeface="Cambria" panose="02040503050406030204" pitchFamily="18" charset="0"/>
                <a:cs typeface="Times New Roman" panose="02020603050405020304" pitchFamily="18" charset="0"/>
              </a:rPr>
              <a:t>Le statut du personnel de la SDR est proposé ;</a:t>
            </a:r>
            <a:endParaRPr lang="fr-MA"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b="1" dirty="0">
                <a:latin typeface="Times New Roman" panose="02020603050405020304" pitchFamily="18" charset="0"/>
                <a:ea typeface="Cambria" panose="02040503050406030204" pitchFamily="18" charset="0"/>
                <a:cs typeface="Times New Roman" panose="02020603050405020304" pitchFamily="18" charset="0"/>
              </a:rPr>
              <a:t>Un règlement intérieur des cinq plateformes est proposé ;</a:t>
            </a:r>
            <a:endParaRPr lang="fr-MA"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b="1" dirty="0">
                <a:latin typeface="Times New Roman" panose="02020603050405020304" pitchFamily="18" charset="0"/>
                <a:ea typeface="Cambria" panose="02040503050406030204" pitchFamily="18" charset="0"/>
                <a:cs typeface="Times New Roman" panose="02020603050405020304" pitchFamily="18" charset="0"/>
              </a:rPr>
              <a:t>La responsabilité de la gestion des cinq plateformes est déterminée au regard de l’évolution de l’environnement institutionnel du secteur de l’artisanat au niveau national et régional ;</a:t>
            </a:r>
            <a:endParaRPr lang="fr-MA"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b="1" dirty="0">
                <a:latin typeface="Times New Roman" panose="02020603050405020304" pitchFamily="18" charset="0"/>
                <a:ea typeface="Cambria" panose="02040503050406030204" pitchFamily="18" charset="0"/>
                <a:cs typeface="Times New Roman" panose="02020603050405020304" pitchFamily="18" charset="0"/>
              </a:rPr>
              <a:t>Toutes les composantes chargées de l’animation des espaces des cinq plateformes sont déterminées ; </a:t>
            </a:r>
            <a:endParaRPr lang="fr-MA" b="1" dirty="0">
              <a:latin typeface="Cambria" panose="02040503050406030204" pitchFamily="18" charset="0"/>
              <a:ea typeface="Cambria" panose="02040503050406030204" pitchFamily="18" charset="0"/>
              <a:cs typeface="Times New Roman" panose="02020603050405020304" pitchFamily="18" charset="0"/>
            </a:endParaRPr>
          </a:p>
          <a:p>
            <a:pPr lvl="0">
              <a:lnSpc>
                <a:spcPct val="150000"/>
              </a:lnSpc>
              <a:spcAft>
                <a:spcPts val="0"/>
              </a:spcAft>
            </a:pPr>
            <a:endParaRPr lang="fr-MA"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5739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DEC854-D5D7-4755-A3D8-2E76108E384F}"/>
              </a:ext>
            </a:extLst>
          </p:cNvPr>
          <p:cNvSpPr/>
          <p:nvPr/>
        </p:nvSpPr>
        <p:spPr>
          <a:xfrm>
            <a:off x="438539" y="1695833"/>
            <a:ext cx="11094098" cy="3274614"/>
          </a:xfrm>
          <a:prstGeom prst="rect">
            <a:avLst/>
          </a:prstGeom>
        </p:spPr>
        <p:txBody>
          <a:bodyPr wrap="square">
            <a:spAutoFit/>
          </a:bodyPr>
          <a:lstStyle/>
          <a:p>
            <a:pPr marL="342900" lvl="0" indent="-342900">
              <a:lnSpc>
                <a:spcPct val="150000"/>
              </a:lnSpc>
              <a:spcAft>
                <a:spcPts val="0"/>
              </a:spcAft>
              <a:buFont typeface="Wingdings" panose="05000000000000000000" pitchFamily="2" charset="2"/>
              <a:buChar char=""/>
            </a:pPr>
            <a:r>
              <a:rPr lang="fr-FR" sz="2000" b="1" dirty="0">
                <a:latin typeface="Times New Roman" panose="02020603050405020304" pitchFamily="18" charset="0"/>
                <a:ea typeface="Cambria" panose="02040503050406030204" pitchFamily="18" charset="0"/>
                <a:cs typeface="Times New Roman" panose="02020603050405020304" pitchFamily="18" charset="0"/>
              </a:rPr>
              <a:t>Les règles de la gestion des cinq plateformes sont proposées ; </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sz="2000" b="1" dirty="0">
                <a:latin typeface="Times New Roman" panose="02020603050405020304" pitchFamily="18" charset="0"/>
                <a:ea typeface="Cambria" panose="02040503050406030204" pitchFamily="18" charset="0"/>
                <a:cs typeface="Times New Roman" panose="02020603050405020304" pitchFamily="18" charset="0"/>
              </a:rPr>
              <a:t>Le rôle des artisans des cinq plateformes est proposé. </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sz="2000" b="1" dirty="0">
                <a:latin typeface="Times New Roman" panose="02020603050405020304" pitchFamily="18" charset="0"/>
                <a:ea typeface="Cambria" panose="02040503050406030204" pitchFamily="18" charset="0"/>
                <a:cs typeface="Times New Roman" panose="02020603050405020304" pitchFamily="18" charset="0"/>
              </a:rPr>
              <a:t>L’avant-projet fait ressortir : le nombre d’ateliers et leur surface respectives aménagées et rénovées ; les aires de production, de commercialisation d’innovation et de formation.</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sz="2000" b="1" dirty="0">
                <a:latin typeface="Times New Roman" panose="02020603050405020304" pitchFamily="18" charset="0"/>
                <a:ea typeface="Cambria" panose="02040503050406030204" pitchFamily="18" charset="0"/>
                <a:cs typeface="Times New Roman" panose="02020603050405020304" pitchFamily="18" charset="0"/>
              </a:rPr>
              <a:t> L’organisation, la répartition des espaces et services des futures plateformes est proposé.</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sz="2000" b="1" dirty="0">
                <a:latin typeface="Times New Roman" panose="02020603050405020304" pitchFamily="18" charset="0"/>
                <a:ea typeface="Cambria" panose="02040503050406030204" pitchFamily="18" charset="0"/>
                <a:cs typeface="Times New Roman" panose="02020603050405020304" pitchFamily="18" charset="0"/>
              </a:rPr>
              <a:t>Un plan de formation et accompagnement est retenue.</a:t>
            </a:r>
            <a:endParaRPr lang="fr-MA" sz="2000"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fr-FR" sz="2000" b="1" dirty="0">
                <a:latin typeface="Times New Roman" panose="02020603050405020304" pitchFamily="18" charset="0"/>
                <a:ea typeface="Cambria" panose="02040503050406030204" pitchFamily="18" charset="0"/>
                <a:cs typeface="Times New Roman" panose="02020603050405020304" pitchFamily="18" charset="0"/>
              </a:rPr>
              <a:t>Les infrastructures d’animation et ludiques utiles dans chacune des plateformes sont définies.</a:t>
            </a:r>
            <a:endParaRPr lang="fr-MA" sz="2000" b="1" dirty="0"/>
          </a:p>
        </p:txBody>
      </p:sp>
    </p:spTree>
    <p:extLst>
      <p:ext uri="{BB962C8B-B14F-4D97-AF65-F5344CB8AC3E}">
        <p14:creationId xmlns:p14="http://schemas.microsoft.com/office/powerpoint/2010/main" val="30929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AD37395B-BA22-4B76-9230-7EC5404945D5}" type="slidenum">
              <a:rPr lang="fr-FR" altLang="fr-FR" sz="1400">
                <a:solidFill>
                  <a:srgbClr val="FFFFFF"/>
                </a:solidFill>
                <a:latin typeface="Franklin Gothic Book" panose="020B0503020102020204" pitchFamily="34" charset="0"/>
              </a:rPr>
              <a:pPr>
                <a:spcBef>
                  <a:spcPct val="0"/>
                </a:spcBef>
                <a:buClrTx/>
                <a:buSzTx/>
                <a:buFontTx/>
                <a:buNone/>
              </a:pPr>
              <a:t>8</a:t>
            </a:fld>
            <a:endParaRPr lang="fr-FR" altLang="fr-FR" sz="1400">
              <a:solidFill>
                <a:srgbClr val="FFFFFF"/>
              </a:solidFill>
              <a:latin typeface="Franklin Gothic Book" panose="020B0503020102020204" pitchFamily="34" charset="0"/>
            </a:endParaRPr>
          </a:p>
        </p:txBody>
      </p:sp>
      <p:sp>
        <p:nvSpPr>
          <p:cNvPr id="2" name="Rectangle 1">
            <a:extLst>
              <a:ext uri="{FF2B5EF4-FFF2-40B4-BE49-F238E27FC236}">
                <a16:creationId xmlns:a16="http://schemas.microsoft.com/office/drawing/2014/main" xmlns="" id="{3BD0E78E-3807-444C-A366-D04590D165C5}"/>
              </a:ext>
            </a:extLst>
          </p:cNvPr>
          <p:cNvSpPr/>
          <p:nvPr/>
        </p:nvSpPr>
        <p:spPr>
          <a:xfrm>
            <a:off x="3922548" y="538457"/>
            <a:ext cx="4153701" cy="400110"/>
          </a:xfrm>
          <a:prstGeom prst="rect">
            <a:avLst/>
          </a:prstGeom>
        </p:spPr>
        <p:txBody>
          <a:bodyPr wrap="none">
            <a:spAutoFit/>
          </a:bodyPr>
          <a:lstStyle/>
          <a:p>
            <a:pPr>
              <a:spcBef>
                <a:spcPts val="2400"/>
              </a:spcBef>
              <a:spcAft>
                <a:spcPts val="750"/>
              </a:spcAft>
            </a:pPr>
            <a:r>
              <a:rPr lang="en-GB" sz="2000" b="1" kern="0" dirty="0">
                <a:solidFill>
                  <a:srgbClr val="C00000"/>
                </a:solidFill>
                <a:latin typeface="Times New Roman" panose="02020603050405020304" pitchFamily="18" charset="0"/>
                <a:ea typeface="MS Gothic" panose="020B0609070205080204" pitchFamily="49" charset="-128"/>
                <a:cs typeface="Times New Roman" panose="02020603050405020304" pitchFamily="18" charset="0"/>
              </a:rPr>
              <a:t>3) PLAN DE TRAVAIL SUGGÉRÉ</a:t>
            </a:r>
            <a:endParaRPr lang="fr-MA" sz="2000" b="1" kern="0" dirty="0">
              <a:solidFill>
                <a:srgbClr val="C00000"/>
              </a:solidFill>
              <a:latin typeface="Calibri" panose="020F0502020204030204" pitchFamily="34" charset="0"/>
              <a:ea typeface="MS Gothic" panose="020B0609070205080204" pitchFamily="49" charset="-128"/>
              <a:cs typeface="Times New Roman" panose="02020603050405020304" pitchFamily="18" charset="0"/>
            </a:endParaRPr>
          </a:p>
        </p:txBody>
      </p:sp>
      <p:sp>
        <p:nvSpPr>
          <p:cNvPr id="3" name="Rectangle 2">
            <a:extLst>
              <a:ext uri="{FF2B5EF4-FFF2-40B4-BE49-F238E27FC236}">
                <a16:creationId xmlns:a16="http://schemas.microsoft.com/office/drawing/2014/main" xmlns="" id="{DC0B9C09-B4FC-46B4-B89E-0DFC05D3E66C}"/>
              </a:ext>
            </a:extLst>
          </p:cNvPr>
          <p:cNvSpPr/>
          <p:nvPr/>
        </p:nvSpPr>
        <p:spPr>
          <a:xfrm>
            <a:off x="957359" y="1131127"/>
            <a:ext cx="10500050" cy="369332"/>
          </a:xfrm>
          <a:prstGeom prst="rect">
            <a:avLst/>
          </a:prstGeom>
        </p:spPr>
        <p:txBody>
          <a:bodyPr wrap="square">
            <a:spAutoFit/>
          </a:bodyPr>
          <a:lstStyle/>
          <a:p>
            <a:r>
              <a:rPr lang="fr-FR" b="1" dirty="0">
                <a:solidFill>
                  <a:srgbClr val="0070C0"/>
                </a:solidFill>
                <a:latin typeface="Times New Roman" panose="02020603050405020304" pitchFamily="18" charset="0"/>
                <a:ea typeface="Calibri" panose="020F0502020204030204" pitchFamily="34" charset="0"/>
              </a:rPr>
              <a:t>Le plan de travail présenté ci-dessus identifie les principales activités qui doivent être menées :</a:t>
            </a:r>
            <a:endParaRPr lang="fr-MA" b="1" dirty="0">
              <a:solidFill>
                <a:srgbClr val="0070C0"/>
              </a:solidFill>
            </a:endParaRPr>
          </a:p>
        </p:txBody>
      </p:sp>
      <p:pic>
        <p:nvPicPr>
          <p:cNvPr id="4" name="Image 3">
            <a:extLst>
              <a:ext uri="{FF2B5EF4-FFF2-40B4-BE49-F238E27FC236}">
                <a16:creationId xmlns:a16="http://schemas.microsoft.com/office/drawing/2014/main" xmlns="" id="{759E765D-73C7-4591-A5FA-1ADE4A9A1EFD}"/>
              </a:ext>
            </a:extLst>
          </p:cNvPr>
          <p:cNvPicPr>
            <a:picLocks noChangeAspect="1"/>
          </p:cNvPicPr>
          <p:nvPr/>
        </p:nvPicPr>
        <p:blipFill rotWithShape="1">
          <a:blip r:embed="rId2"/>
          <a:srcRect l="19297" t="19301" r="17814" b="16111"/>
          <a:stretch/>
        </p:blipFill>
        <p:spPr>
          <a:xfrm>
            <a:off x="1925896" y="1500459"/>
            <a:ext cx="7667625" cy="4429412"/>
          </a:xfrm>
          <a:prstGeom prst="rect">
            <a:avLst/>
          </a:prstGeom>
        </p:spPr>
      </p:pic>
    </p:spTree>
    <p:extLst>
      <p:ext uri="{BB962C8B-B14F-4D97-AF65-F5344CB8AC3E}">
        <p14:creationId xmlns:p14="http://schemas.microsoft.com/office/powerpoint/2010/main" val="82370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2"/>
          <p:cNvSpPr>
            <a:spLocks noGrp="1"/>
          </p:cNvSpPr>
          <p:nvPr>
            <p:ph type="sldNum" sz="quarter" idx="4294967295"/>
          </p:nvPr>
        </p:nvSpPr>
        <p:spPr bwMode="auto">
          <a:xfrm>
            <a:off x="0" y="6210300"/>
            <a:ext cx="228600" cy="228600"/>
          </a:xfrm>
          <a:prstGeom prst="ellipse">
            <a:avLst/>
          </a:prstGeom>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MS PGothic" panose="020B0600070205080204" pitchFamily="34" charset="-128"/>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MS PGothic" panose="020B0600070205080204" pitchFamily="34" charset="-128"/>
              </a:defRPr>
            </a:lvl2pPr>
            <a:lvl3pPr marL="1143000" indent="-228600">
              <a:spcBef>
                <a:spcPts val="375"/>
              </a:spcBef>
              <a:buClr>
                <a:srgbClr val="F6C0AA"/>
              </a:buClr>
              <a:buSzPct val="85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3pPr>
            <a:lvl4pPr marL="1600200" indent="-228600">
              <a:spcBef>
                <a:spcPts val="375"/>
              </a:spcBef>
              <a:buClr>
                <a:srgbClr val="1B587C"/>
              </a:buClr>
              <a:buSzPct val="80000"/>
              <a:buFont typeface="Wingdings 2" panose="05020102010507070707" pitchFamily="18" charset="2"/>
              <a:buChar char=""/>
              <a:defRPr sz="2000">
                <a:solidFill>
                  <a:schemeClr val="tx1"/>
                </a:solidFill>
                <a:latin typeface="Perpetua" panose="02020502060401020303" pitchFamily="18" charset="0"/>
                <a:ea typeface="MS PGothic" panose="020B0600070205080204" pitchFamily="34" charset="-128"/>
              </a:defRPr>
            </a:lvl4pPr>
            <a:lvl5pPr marL="2057400" indent="-228600">
              <a:spcBef>
                <a:spcPts val="375"/>
              </a:spcBef>
              <a:buClr>
                <a:srgbClr val="1B587C"/>
              </a:buClr>
              <a:buChar char="o"/>
              <a:defRPr sz="2000">
                <a:solidFill>
                  <a:schemeClr val="tx1"/>
                </a:solidFill>
                <a:latin typeface="Perpetua" panose="02020502060401020303" pitchFamily="18" charset="0"/>
                <a:ea typeface="MS PGothic" panose="020B0600070205080204" pitchFamily="34" charset="-128"/>
              </a:defRPr>
            </a:lvl5pPr>
            <a:lvl6pPr marL="25146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6pPr>
            <a:lvl7pPr marL="29718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7pPr>
            <a:lvl8pPr marL="34290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8pPr>
            <a:lvl9pPr marL="3886200" indent="-228600" eaLnBrk="0" fontAlgn="base" hangingPunct="0">
              <a:spcBef>
                <a:spcPts val="375"/>
              </a:spcBef>
              <a:spcAft>
                <a:spcPct val="0"/>
              </a:spcAft>
              <a:buClr>
                <a:srgbClr val="1B587C"/>
              </a:buClr>
              <a:buChar char="o"/>
              <a:defRPr sz="2000">
                <a:solidFill>
                  <a:schemeClr val="tx1"/>
                </a:solidFill>
                <a:latin typeface="Perpetua" panose="02020502060401020303" pitchFamily="18" charset="0"/>
                <a:ea typeface="MS PGothic" panose="020B0600070205080204" pitchFamily="34" charset="-128"/>
              </a:defRPr>
            </a:lvl9pPr>
          </a:lstStyle>
          <a:p>
            <a:pPr>
              <a:spcBef>
                <a:spcPct val="0"/>
              </a:spcBef>
              <a:buClrTx/>
              <a:buSzTx/>
              <a:buFontTx/>
              <a:buNone/>
            </a:pPr>
            <a:fld id="{1924DB86-62D2-4FE2-B577-32476B9B0D33}" type="slidenum">
              <a:rPr lang="fr-FR" altLang="fr-FR" sz="1400">
                <a:solidFill>
                  <a:srgbClr val="FFFFFF"/>
                </a:solidFill>
                <a:latin typeface="Franklin Gothic Book" panose="020B0503020102020204" pitchFamily="34" charset="0"/>
              </a:rPr>
              <a:pPr>
                <a:spcBef>
                  <a:spcPct val="0"/>
                </a:spcBef>
                <a:buClrTx/>
                <a:buSzTx/>
                <a:buFontTx/>
                <a:buNone/>
              </a:pPr>
              <a:t>9</a:t>
            </a:fld>
            <a:endParaRPr lang="fr-FR" altLang="fr-FR" sz="1400">
              <a:solidFill>
                <a:srgbClr val="FFFFFF"/>
              </a:solidFill>
              <a:latin typeface="Franklin Gothic Book" panose="020B0503020102020204" pitchFamily="34" charset="0"/>
            </a:endParaRPr>
          </a:p>
        </p:txBody>
      </p:sp>
      <p:pic>
        <p:nvPicPr>
          <p:cNvPr id="2" name="Image 1">
            <a:extLst>
              <a:ext uri="{FF2B5EF4-FFF2-40B4-BE49-F238E27FC236}">
                <a16:creationId xmlns:a16="http://schemas.microsoft.com/office/drawing/2014/main" xmlns="" id="{C8F1E548-ADC6-41AE-8FA7-A69A19FE75A7}"/>
              </a:ext>
            </a:extLst>
          </p:cNvPr>
          <p:cNvPicPr>
            <a:picLocks noChangeAspect="1"/>
          </p:cNvPicPr>
          <p:nvPr/>
        </p:nvPicPr>
        <p:blipFill rotWithShape="1">
          <a:blip r:embed="rId2"/>
          <a:srcRect l="19241" t="24444" r="17031" b="12639"/>
          <a:stretch/>
        </p:blipFill>
        <p:spPr>
          <a:xfrm>
            <a:off x="1790700" y="1143000"/>
            <a:ext cx="8438581" cy="4686300"/>
          </a:xfrm>
          <a:prstGeom prst="rect">
            <a:avLst/>
          </a:prstGeom>
        </p:spPr>
      </p:pic>
    </p:spTree>
    <p:extLst>
      <p:ext uri="{BB962C8B-B14F-4D97-AF65-F5344CB8AC3E}">
        <p14:creationId xmlns:p14="http://schemas.microsoft.com/office/powerpoint/2010/main" val="3698121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317</Words>
  <Application>Microsoft Macintosh PowerPoint</Application>
  <PresentationFormat>Personnalisé</PresentationFormat>
  <Paragraphs>68</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ETUDE DE FAISABILITE CONCERNANT LA CREATION DE TROIS PLATEFORMES D’INNOVATION POUR L’ARTISANAT</vt:lpstr>
      <vt:lpstr>SOMMAIRE </vt:lpstr>
      <vt:lpstr>INTRODUCTION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Marouan Ben Larbi</dc:creator>
  <cp:lastModifiedBy>chakib lahlou</cp:lastModifiedBy>
  <cp:revision>51</cp:revision>
  <dcterms:created xsi:type="dcterms:W3CDTF">2018-11-22T09:07:05Z</dcterms:created>
  <dcterms:modified xsi:type="dcterms:W3CDTF">2018-12-02T17:34:21Z</dcterms:modified>
</cp:coreProperties>
</file>